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77" r:id="rId6"/>
    <p:sldId id="278" r:id="rId7"/>
    <p:sldId id="279" r:id="rId8"/>
    <p:sldId id="280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0E264-4CDF-4FDF-BF3D-CA6D6B1B8313}" v="5" dt="2026-02-16T18:42:20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89481" autoAdjust="0"/>
  </p:normalViewPr>
  <p:slideViewPr>
    <p:cSldViewPr snapToGrid="0" snapToObjects="1">
      <p:cViewPr varScale="1">
        <p:scale>
          <a:sx n="76" d="100"/>
          <a:sy n="76" d="100"/>
        </p:scale>
        <p:origin x="55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en, Jeremy" userId="47055687-a5b5-48e1-a77e-8af7bdf7458b" providerId="ADAL" clId="{FD15E261-D243-471B-B341-597F1EDD3F89}"/>
    <pc:docChg chg="undo custSel addSld modSld">
      <pc:chgData name="Schoen, Jeremy" userId="47055687-a5b5-48e1-a77e-8af7bdf7458b" providerId="ADAL" clId="{FD15E261-D243-471B-B341-597F1EDD3F89}" dt="2026-02-12T23:16:53.110" v="1810" actId="20577"/>
      <pc:docMkLst>
        <pc:docMk/>
      </pc:docMkLst>
      <pc:sldChg chg="modSp mod">
        <pc:chgData name="Schoen, Jeremy" userId="47055687-a5b5-48e1-a77e-8af7bdf7458b" providerId="ADAL" clId="{FD15E261-D243-471B-B341-597F1EDD3F89}" dt="2026-02-12T23:13:43.017" v="1140" actId="14"/>
        <pc:sldMkLst>
          <pc:docMk/>
          <pc:sldMk cId="3754494096" sldId="277"/>
        </pc:sldMkLst>
        <pc:spChg chg="mod">
          <ac:chgData name="Schoen, Jeremy" userId="47055687-a5b5-48e1-a77e-8af7bdf7458b" providerId="ADAL" clId="{FD15E261-D243-471B-B341-597F1EDD3F89}" dt="2026-02-12T22:48:02.753" v="37" actId="20577"/>
          <ac:spMkLst>
            <pc:docMk/>
            <pc:sldMk cId="3754494096" sldId="277"/>
            <ac:spMk id="2" creationId="{DBD2B8E0-20EE-9B4A-B813-E54C15742553}"/>
          </ac:spMkLst>
        </pc:spChg>
        <pc:spChg chg="mod">
          <ac:chgData name="Schoen, Jeremy" userId="47055687-a5b5-48e1-a77e-8af7bdf7458b" providerId="ADAL" clId="{FD15E261-D243-471B-B341-597F1EDD3F89}" dt="2026-02-12T23:13:43.017" v="1140" actId="14"/>
          <ac:spMkLst>
            <pc:docMk/>
            <pc:sldMk cId="3754494096" sldId="277"/>
            <ac:spMk id="3" creationId="{6B00C1EC-9DE5-7F4E-A7D1-6D61BCEB8DBA}"/>
          </ac:spMkLst>
        </pc:spChg>
        <pc:spChg chg="mod">
          <ac:chgData name="Schoen, Jeremy" userId="47055687-a5b5-48e1-a77e-8af7bdf7458b" providerId="ADAL" clId="{FD15E261-D243-471B-B341-597F1EDD3F89}" dt="2026-02-12T23:11:57.685" v="1060" actId="20577"/>
          <ac:spMkLst>
            <pc:docMk/>
            <pc:sldMk cId="3754494096" sldId="277"/>
            <ac:spMk id="6" creationId="{371086D7-CAEA-42DD-BDA6-2EEA918766D1}"/>
          </ac:spMkLst>
        </pc:spChg>
      </pc:sldChg>
      <pc:sldChg chg="addSp delSp modSp mod delAnim modAnim">
        <pc:chgData name="Schoen, Jeremy" userId="47055687-a5b5-48e1-a77e-8af7bdf7458b" providerId="ADAL" clId="{FD15E261-D243-471B-B341-597F1EDD3F89}" dt="2026-02-12T23:13:05.261" v="1129" actId="1076"/>
        <pc:sldMkLst>
          <pc:docMk/>
          <pc:sldMk cId="1024102030" sldId="278"/>
        </pc:sldMkLst>
        <pc:spChg chg="mod">
          <ac:chgData name="Schoen, Jeremy" userId="47055687-a5b5-48e1-a77e-8af7bdf7458b" providerId="ADAL" clId="{FD15E261-D243-471B-B341-597F1EDD3F89}" dt="2026-02-12T23:02:35.044" v="415" actId="20577"/>
          <ac:spMkLst>
            <pc:docMk/>
            <pc:sldMk cId="1024102030" sldId="278"/>
            <ac:spMk id="2" creationId="{DBD2B8E0-20EE-9B4A-B813-E54C15742553}"/>
          </ac:spMkLst>
        </pc:spChg>
        <pc:spChg chg="mod">
          <ac:chgData name="Schoen, Jeremy" userId="47055687-a5b5-48e1-a77e-8af7bdf7458b" providerId="ADAL" clId="{FD15E261-D243-471B-B341-597F1EDD3F89}" dt="2026-02-12T23:08:06.119" v="748" actId="1076"/>
          <ac:spMkLst>
            <pc:docMk/>
            <pc:sldMk cId="1024102030" sldId="278"/>
            <ac:spMk id="3" creationId="{6B00C1EC-9DE5-7F4E-A7D1-6D61BCEB8DBA}"/>
          </ac:spMkLst>
        </pc:spChg>
        <pc:spChg chg="mod">
          <ac:chgData name="Schoen, Jeremy" userId="47055687-a5b5-48e1-a77e-8af7bdf7458b" providerId="ADAL" clId="{FD15E261-D243-471B-B341-597F1EDD3F89}" dt="2026-02-12T23:12:07.413" v="1080" actId="20577"/>
          <ac:spMkLst>
            <pc:docMk/>
            <pc:sldMk cId="1024102030" sldId="278"/>
            <ac:spMk id="6" creationId="{371086D7-CAEA-42DD-BDA6-2EEA918766D1}"/>
          </ac:spMkLst>
        </pc:spChg>
        <pc:spChg chg="add mod">
          <ac:chgData name="Schoen, Jeremy" userId="47055687-a5b5-48e1-a77e-8af7bdf7458b" providerId="ADAL" clId="{FD15E261-D243-471B-B341-597F1EDD3F89}" dt="2026-02-12T23:09:11.477" v="760" actId="1076"/>
          <ac:spMkLst>
            <pc:docMk/>
            <pc:sldMk cId="1024102030" sldId="278"/>
            <ac:spMk id="7" creationId="{8ED6DCD5-8F74-3822-D945-CB149A027A04}"/>
          </ac:spMkLst>
        </pc:spChg>
        <pc:spChg chg="add mod">
          <ac:chgData name="Schoen, Jeremy" userId="47055687-a5b5-48e1-a77e-8af7bdf7458b" providerId="ADAL" clId="{FD15E261-D243-471B-B341-597F1EDD3F89}" dt="2026-02-12T23:08:58.623" v="759" actId="1076"/>
          <ac:spMkLst>
            <pc:docMk/>
            <pc:sldMk cId="1024102030" sldId="278"/>
            <ac:spMk id="8" creationId="{D141D8DD-1BDD-E7FA-2ECD-BEE53C299F81}"/>
          </ac:spMkLst>
        </pc:spChg>
        <pc:spChg chg="add mod">
          <ac:chgData name="Schoen, Jeremy" userId="47055687-a5b5-48e1-a77e-8af7bdf7458b" providerId="ADAL" clId="{FD15E261-D243-471B-B341-597F1EDD3F89}" dt="2026-02-12T23:11:23.977" v="1033" actId="1076"/>
          <ac:spMkLst>
            <pc:docMk/>
            <pc:sldMk cId="1024102030" sldId="278"/>
            <ac:spMk id="10" creationId="{897CF26C-F119-F7B5-34D8-1F751730FECE}"/>
          </ac:spMkLst>
        </pc:spChg>
        <pc:spChg chg="add mod">
          <ac:chgData name="Schoen, Jeremy" userId="47055687-a5b5-48e1-a77e-8af7bdf7458b" providerId="ADAL" clId="{FD15E261-D243-471B-B341-597F1EDD3F89}" dt="2026-02-12T23:09:36.173" v="769" actId="1076"/>
          <ac:spMkLst>
            <pc:docMk/>
            <pc:sldMk cId="1024102030" sldId="278"/>
            <ac:spMk id="11" creationId="{A62A5979-BE05-A7D8-F6D2-26F1EC5F4296}"/>
          </ac:spMkLst>
        </pc:spChg>
        <pc:spChg chg="add mod">
          <ac:chgData name="Schoen, Jeremy" userId="47055687-a5b5-48e1-a77e-8af7bdf7458b" providerId="ADAL" clId="{FD15E261-D243-471B-B341-597F1EDD3F89}" dt="2026-02-12T23:13:05.261" v="1129" actId="1076"/>
          <ac:spMkLst>
            <pc:docMk/>
            <pc:sldMk cId="1024102030" sldId="278"/>
            <ac:spMk id="29" creationId="{B6AF4AD3-1D70-4F03-A2D6-2B6EB65D6AE2}"/>
          </ac:spMkLst>
        </pc:spChg>
        <pc:spChg chg="add mod">
          <ac:chgData name="Schoen, Jeremy" userId="47055687-a5b5-48e1-a77e-8af7bdf7458b" providerId="ADAL" clId="{FD15E261-D243-471B-B341-597F1EDD3F89}" dt="2026-02-12T23:11:14.437" v="1032" actId="14100"/>
          <ac:spMkLst>
            <pc:docMk/>
            <pc:sldMk cId="1024102030" sldId="278"/>
            <ac:spMk id="30" creationId="{C523E027-9BDF-8018-9B33-88EF3D276B66}"/>
          </ac:spMkLst>
        </pc:spChg>
        <pc:cxnChg chg="add mod">
          <ac:chgData name="Schoen, Jeremy" userId="47055687-a5b5-48e1-a77e-8af7bdf7458b" providerId="ADAL" clId="{FD15E261-D243-471B-B341-597F1EDD3F89}" dt="2026-02-12T23:11:23.977" v="1033" actId="1076"/>
          <ac:cxnSpMkLst>
            <pc:docMk/>
            <pc:sldMk cId="1024102030" sldId="278"/>
            <ac:cxnSpMk id="15" creationId="{7C0944C9-953A-B3BB-72D3-18F852447B41}"/>
          </ac:cxnSpMkLst>
        </pc:cxnChg>
        <pc:cxnChg chg="add mod">
          <ac:chgData name="Schoen, Jeremy" userId="47055687-a5b5-48e1-a77e-8af7bdf7458b" providerId="ADAL" clId="{FD15E261-D243-471B-B341-597F1EDD3F89}" dt="2026-02-12T23:11:23.977" v="1033" actId="1076"/>
          <ac:cxnSpMkLst>
            <pc:docMk/>
            <pc:sldMk cId="1024102030" sldId="278"/>
            <ac:cxnSpMk id="16" creationId="{D1F77A27-2A87-F346-22F6-9EB3BB7DA19E}"/>
          </ac:cxnSpMkLst>
        </pc:cxnChg>
      </pc:sldChg>
      <pc:sldChg chg="modSp add mod">
        <pc:chgData name="Schoen, Jeremy" userId="47055687-a5b5-48e1-a77e-8af7bdf7458b" providerId="ADAL" clId="{FD15E261-D243-471B-B341-597F1EDD3F89}" dt="2026-02-12T23:16:53.110" v="1810" actId="20577"/>
        <pc:sldMkLst>
          <pc:docMk/>
          <pc:sldMk cId="2282080481" sldId="279"/>
        </pc:sldMkLst>
        <pc:spChg chg="mod">
          <ac:chgData name="Schoen, Jeremy" userId="47055687-a5b5-48e1-a77e-8af7bdf7458b" providerId="ADAL" clId="{FD15E261-D243-471B-B341-597F1EDD3F89}" dt="2026-02-12T23:13:56.419" v="1176" actId="20577"/>
          <ac:spMkLst>
            <pc:docMk/>
            <pc:sldMk cId="2282080481" sldId="279"/>
            <ac:spMk id="2" creationId="{660DD0B6-3E64-4123-6EED-41F4ED21A21D}"/>
          </ac:spMkLst>
        </pc:spChg>
        <pc:spChg chg="mod">
          <ac:chgData name="Schoen, Jeremy" userId="47055687-a5b5-48e1-a77e-8af7bdf7458b" providerId="ADAL" clId="{FD15E261-D243-471B-B341-597F1EDD3F89}" dt="2026-02-12T23:16:53.110" v="1810" actId="20577"/>
          <ac:spMkLst>
            <pc:docMk/>
            <pc:sldMk cId="2282080481" sldId="279"/>
            <ac:spMk id="3" creationId="{1A470C84-7047-32E3-DFC4-F355F2CBAC3F}"/>
          </ac:spMkLst>
        </pc:spChg>
        <pc:spChg chg="mod">
          <ac:chgData name="Schoen, Jeremy" userId="47055687-a5b5-48e1-a77e-8af7bdf7458b" providerId="ADAL" clId="{FD15E261-D243-471B-B341-597F1EDD3F89}" dt="2026-02-12T23:12:19.049" v="1104" actId="20577"/>
          <ac:spMkLst>
            <pc:docMk/>
            <pc:sldMk cId="2282080481" sldId="279"/>
            <ac:spMk id="6" creationId="{7A181C51-3560-A567-640D-EA9AE16C40A9}"/>
          </ac:spMkLst>
        </pc:spChg>
      </pc:sldChg>
      <pc:sldChg chg="modSp add mod">
        <pc:chgData name="Schoen, Jeremy" userId="47055687-a5b5-48e1-a77e-8af7bdf7458b" providerId="ADAL" clId="{FD15E261-D243-471B-B341-597F1EDD3F89}" dt="2026-02-12T23:12:30.067" v="1128" actId="20577"/>
        <pc:sldMkLst>
          <pc:docMk/>
          <pc:sldMk cId="4217967746" sldId="280"/>
        </pc:sldMkLst>
        <pc:spChg chg="mod">
          <ac:chgData name="Schoen, Jeremy" userId="47055687-a5b5-48e1-a77e-8af7bdf7458b" providerId="ADAL" clId="{FD15E261-D243-471B-B341-597F1EDD3F89}" dt="2026-02-12T23:02:53.698" v="427" actId="20577"/>
          <ac:spMkLst>
            <pc:docMk/>
            <pc:sldMk cId="4217967746" sldId="280"/>
            <ac:spMk id="2" creationId="{24AC02AA-BACA-B79A-01E5-B39A407EA498}"/>
          </ac:spMkLst>
        </pc:spChg>
        <pc:spChg chg="mod">
          <ac:chgData name="Schoen, Jeremy" userId="47055687-a5b5-48e1-a77e-8af7bdf7458b" providerId="ADAL" clId="{FD15E261-D243-471B-B341-597F1EDD3F89}" dt="2026-02-12T23:12:30.067" v="1128" actId="20577"/>
          <ac:spMkLst>
            <pc:docMk/>
            <pc:sldMk cId="4217967746" sldId="280"/>
            <ac:spMk id="6" creationId="{9A007519-55FB-C141-B6E5-C203DEEA6633}"/>
          </ac:spMkLst>
        </pc:spChg>
      </pc:sldChg>
    </pc:docChg>
  </pc:docChgLst>
  <pc:docChgLst>
    <pc:chgData name="Schoen, Jeremy" userId="47055687-a5b5-48e1-a77e-8af7bdf7458b" providerId="ADAL" clId="{1986245F-2572-42E7-8D8F-99BFBC722181}"/>
    <pc:docChg chg="undo custSel delSld modSld">
      <pc:chgData name="Schoen, Jeremy" userId="47055687-a5b5-48e1-a77e-8af7bdf7458b" providerId="ADAL" clId="{1986245F-2572-42E7-8D8F-99BFBC722181}" dt="2026-02-16T18:43:00.529" v="894" actId="20577"/>
      <pc:docMkLst>
        <pc:docMk/>
      </pc:docMkLst>
      <pc:sldChg chg="del">
        <pc:chgData name="Schoen, Jeremy" userId="47055687-a5b5-48e1-a77e-8af7bdf7458b" providerId="ADAL" clId="{1986245F-2572-42E7-8D8F-99BFBC722181}" dt="2026-02-16T18:26:41.089" v="201" actId="47"/>
        <pc:sldMkLst>
          <pc:docMk/>
          <pc:sldMk cId="388612530" sldId="258"/>
        </pc:sldMkLst>
      </pc:sldChg>
      <pc:sldChg chg="modSp mod">
        <pc:chgData name="Schoen, Jeremy" userId="47055687-a5b5-48e1-a77e-8af7bdf7458b" providerId="ADAL" clId="{1986245F-2572-42E7-8D8F-99BFBC722181}" dt="2026-02-16T18:43:00.529" v="894" actId="20577"/>
        <pc:sldMkLst>
          <pc:docMk/>
          <pc:sldMk cId="3754494096" sldId="277"/>
        </pc:sldMkLst>
        <pc:spChg chg="mod">
          <ac:chgData name="Schoen, Jeremy" userId="47055687-a5b5-48e1-a77e-8af7bdf7458b" providerId="ADAL" clId="{1986245F-2572-42E7-8D8F-99BFBC722181}" dt="2026-02-16T18:27:44.945" v="218" actId="20577"/>
          <ac:spMkLst>
            <pc:docMk/>
            <pc:sldMk cId="3754494096" sldId="277"/>
            <ac:spMk id="2" creationId="{DBD2B8E0-20EE-9B4A-B813-E54C15742553}"/>
          </ac:spMkLst>
        </pc:spChg>
        <pc:spChg chg="mod">
          <ac:chgData name="Schoen, Jeremy" userId="47055687-a5b5-48e1-a77e-8af7bdf7458b" providerId="ADAL" clId="{1986245F-2572-42E7-8D8F-99BFBC722181}" dt="2026-02-16T18:43:00.529" v="894" actId="20577"/>
          <ac:spMkLst>
            <pc:docMk/>
            <pc:sldMk cId="3754494096" sldId="277"/>
            <ac:spMk id="3" creationId="{6B00C1EC-9DE5-7F4E-A7D1-6D61BCEB8DBA}"/>
          </ac:spMkLst>
        </pc:spChg>
      </pc:sldChg>
      <pc:sldChg chg="modSp mod">
        <pc:chgData name="Schoen, Jeremy" userId="47055687-a5b5-48e1-a77e-8af7bdf7458b" providerId="ADAL" clId="{1986245F-2572-42E7-8D8F-99BFBC722181}" dt="2026-02-16T18:36:46.810" v="691" actId="14100"/>
        <pc:sldMkLst>
          <pc:docMk/>
          <pc:sldMk cId="1024102030" sldId="278"/>
        </pc:sldMkLst>
        <pc:spChg chg="mod">
          <ac:chgData name="Schoen, Jeremy" userId="47055687-a5b5-48e1-a77e-8af7bdf7458b" providerId="ADAL" clId="{1986245F-2572-42E7-8D8F-99BFBC722181}" dt="2026-02-16T18:27:14.335" v="213" actId="255"/>
          <ac:spMkLst>
            <pc:docMk/>
            <pc:sldMk cId="1024102030" sldId="278"/>
            <ac:spMk id="2" creationId="{DBD2B8E0-20EE-9B4A-B813-E54C15742553}"/>
          </ac:spMkLst>
        </pc:spChg>
        <pc:spChg chg="mod">
          <ac:chgData name="Schoen, Jeremy" userId="47055687-a5b5-48e1-a77e-8af7bdf7458b" providerId="ADAL" clId="{1986245F-2572-42E7-8D8F-99BFBC722181}" dt="2026-02-16T18:36:46.810" v="691" actId="14100"/>
          <ac:spMkLst>
            <pc:docMk/>
            <pc:sldMk cId="1024102030" sldId="278"/>
            <ac:spMk id="3" creationId="{6B00C1EC-9DE5-7F4E-A7D1-6D61BCEB8DBA}"/>
          </ac:spMkLst>
        </pc:spChg>
        <pc:spChg chg="mod">
          <ac:chgData name="Schoen, Jeremy" userId="47055687-a5b5-48e1-a77e-8af7bdf7458b" providerId="ADAL" clId="{1986245F-2572-42E7-8D8F-99BFBC722181}" dt="2026-02-16T18:25:17.873" v="24" actId="14100"/>
          <ac:spMkLst>
            <pc:docMk/>
            <pc:sldMk cId="1024102030" sldId="278"/>
            <ac:spMk id="8" creationId="{D141D8DD-1BDD-E7FA-2ECD-BEE53C299F81}"/>
          </ac:spMkLst>
        </pc:spChg>
        <pc:spChg chg="mod">
          <ac:chgData name="Schoen, Jeremy" userId="47055687-a5b5-48e1-a77e-8af7bdf7458b" providerId="ADAL" clId="{1986245F-2572-42E7-8D8F-99BFBC722181}" dt="2026-02-16T18:25:26.989" v="35" actId="20577"/>
          <ac:spMkLst>
            <pc:docMk/>
            <pc:sldMk cId="1024102030" sldId="278"/>
            <ac:spMk id="29" creationId="{B6AF4AD3-1D70-4F03-A2D6-2B6EB65D6AE2}"/>
          </ac:spMkLst>
        </pc:spChg>
      </pc:sldChg>
      <pc:sldChg chg="modSp mod">
        <pc:chgData name="Schoen, Jeremy" userId="47055687-a5b5-48e1-a77e-8af7bdf7458b" providerId="ADAL" clId="{1986245F-2572-42E7-8D8F-99BFBC722181}" dt="2026-02-16T18:42:42.879" v="892" actId="15"/>
        <pc:sldMkLst>
          <pc:docMk/>
          <pc:sldMk cId="2282080481" sldId="279"/>
        </pc:sldMkLst>
        <pc:spChg chg="mod">
          <ac:chgData name="Schoen, Jeremy" userId="47055687-a5b5-48e1-a77e-8af7bdf7458b" providerId="ADAL" clId="{1986245F-2572-42E7-8D8F-99BFBC722181}" dt="2026-02-16T18:42:42.879" v="892" actId="15"/>
          <ac:spMkLst>
            <pc:docMk/>
            <pc:sldMk cId="2282080481" sldId="279"/>
            <ac:spMk id="3" creationId="{1A470C84-7047-32E3-DFC4-F355F2CBAC3F}"/>
          </ac:spMkLst>
        </pc:spChg>
      </pc:sldChg>
      <pc:sldChg chg="modSp mod">
        <pc:chgData name="Schoen, Jeremy" userId="47055687-a5b5-48e1-a77e-8af7bdf7458b" providerId="ADAL" clId="{1986245F-2572-42E7-8D8F-99BFBC722181}" dt="2026-02-16T18:41:51.008" v="882" actId="20577"/>
        <pc:sldMkLst>
          <pc:docMk/>
          <pc:sldMk cId="4217967746" sldId="280"/>
        </pc:sldMkLst>
        <pc:spChg chg="mod">
          <ac:chgData name="Schoen, Jeremy" userId="47055687-a5b5-48e1-a77e-8af7bdf7458b" providerId="ADAL" clId="{1986245F-2572-42E7-8D8F-99BFBC722181}" dt="2026-02-16T18:30:16.344" v="249" actId="20577"/>
          <ac:spMkLst>
            <pc:docMk/>
            <pc:sldMk cId="4217967746" sldId="280"/>
            <ac:spMk id="2" creationId="{24AC02AA-BACA-B79A-01E5-B39A407EA498}"/>
          </ac:spMkLst>
        </pc:spChg>
        <pc:spChg chg="mod">
          <ac:chgData name="Schoen, Jeremy" userId="47055687-a5b5-48e1-a77e-8af7bdf7458b" providerId="ADAL" clId="{1986245F-2572-42E7-8D8F-99BFBC722181}" dt="2026-02-16T18:41:51.008" v="882" actId="20577"/>
          <ac:spMkLst>
            <pc:docMk/>
            <pc:sldMk cId="4217967746" sldId="280"/>
            <ac:spMk id="3" creationId="{1CEA54D1-FB8C-3E9C-1414-5E9FE8C5BE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3144-D0B8-4BB7-8BCD-A9D69BB6BF3C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2BBF-F3B8-4030-9EB8-E90D9EB0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22BBF-F3B8-4030-9EB8-E90D9EB01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22BBF-F3B8-4030-9EB8-E90D9EB01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4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50705-A9E9-EB3D-C892-111471B7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85647-9099-59AC-7F12-C802C79DA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381D7-F14C-F16F-E38F-7E53A091F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15C68-6D22-C478-414C-F8178C22D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22BBF-F3B8-4030-9EB8-E90D9EB01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7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613F7-2930-5ADA-9064-0C68B2F75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BB25B-74CC-DE1A-CB47-D9DE3167E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5F3146-D2F0-0026-11D8-13780D238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380-0604-FAE1-EDA7-ADBE964DA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22BBF-F3B8-4030-9EB8-E90D9EB01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3EC7-432F-4AFA-9CF3-65D8E4848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1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7CF5-6E34-994C-9DF8-F60E3E06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E7E2-0D10-2A41-AD7E-65138295A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5CCAF-4507-D249-B940-8A5E64B09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F1E3-1829-6842-88D5-EC0ADFB4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6DD37-2670-704C-AF06-D12662CBE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3BBE-A013-AB42-9D2D-A62A1FA70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2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53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B592-6A20-A949-8DD8-C2E649AC1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CB558-015B-FE4B-BDAA-8C8738557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5E92-35C5-7C49-966A-1FAB371F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336E-E0AD-F240-8499-E5BB0B19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B847-37CB-514A-BACF-F64B69C6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AA7CC-E197-4A48-93BD-F75404B1A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64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5E35-AEC0-7748-BD44-976CDC2B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0238-2C6B-6640-A4E6-563FC5907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15DAB-874E-C64D-86B4-CCE809697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3C1B-274B-0E4C-B66B-18F30785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EA418-6229-CD4C-A1CA-B173D9FA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85246-F654-0B46-9906-C1BC65DAC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8DB27-8E44-B642-882B-C5FA628F9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DD044-68C8-D34A-875A-0CA05BDFE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55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93FB-DD45-D345-B6E8-F7B3E9B4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32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83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F46E80-8582-7048-88F4-AB63074F4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B102780A-184A-9E43-9EE8-7F7C9EBB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T Sans Bold" panose="020B05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T Sans Regular" panose="020B05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T Sans Regular" panose="020B05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T Sans Regular" panose="020B05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T Sans Regular" panose="020B05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T Sans Regular" panose="020B05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25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80C6B-D2D0-4AAC-9718-F70A2D81946B}"/>
              </a:ext>
            </a:extLst>
          </p:cNvPr>
          <p:cNvSpPr/>
          <p:nvPr/>
        </p:nvSpPr>
        <p:spPr>
          <a:xfrm>
            <a:off x="0" y="6488668"/>
            <a:ext cx="12192000" cy="289637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2B8E0-20EE-9B4A-B813-E54C1574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000"/>
            <a:ext cx="10515600" cy="1325563"/>
          </a:xfrm>
        </p:spPr>
        <p:txBody>
          <a:bodyPr/>
          <a:lstStyle/>
          <a:p>
            <a:r>
              <a:rPr lang="en-US" dirty="0"/>
              <a:t>Measurement – Your Research</a:t>
            </a:r>
            <a:r>
              <a:rPr lang="en-US" sz="3200" dirty="0"/>
              <a:t> (Part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C1EC-9DE5-7F4E-A7D1-6D61BCEB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00059"/>
            <a:ext cx="11028903" cy="3976903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Psychometrics – downplayed in b-schools to </a:t>
            </a:r>
            <a:r>
              <a:rPr lang="en-US" strike="sngStrike" dirty="0">
                <a:ea typeface="Osaka" charset="0"/>
                <a:cs typeface="Osaka" charset="0"/>
              </a:rPr>
              <a:t>our own</a:t>
            </a:r>
            <a:r>
              <a:rPr lang="en-US" dirty="0">
                <a:ea typeface="Osaka" charset="0"/>
                <a:cs typeface="Osaka" charset="0"/>
              </a:rPr>
              <a:t> your expense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Consider a psychometrics course from the IO Psychology department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Wide concerns about measurement in both Micro and Macro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/>
              <a:t>Lambert, L. S., &amp; Newman, D. A. (2023). Construct development and validation in three practical steps: Recommendations for reviewers, editors, and authors. </a:t>
            </a:r>
            <a:r>
              <a:rPr lang="en-US" i="1" dirty="0"/>
              <a:t>Organizational Research Methods</a:t>
            </a:r>
            <a:r>
              <a:rPr lang="en-US" dirty="0"/>
              <a:t>, </a:t>
            </a:r>
            <a:r>
              <a:rPr lang="en-US" i="1" dirty="0"/>
              <a:t>26</a:t>
            </a:r>
            <a:r>
              <a:rPr lang="en-US" dirty="0"/>
              <a:t>(4), 574-607.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/>
              <a:t>Certo, S. T., Busenbark, J. R., Kalm, M., &amp; </a:t>
            </a:r>
            <a:r>
              <a:rPr lang="en-US" dirty="0" err="1"/>
              <a:t>LePine</a:t>
            </a:r>
            <a:r>
              <a:rPr lang="en-US" dirty="0"/>
              <a:t>, J. A. (2020). Divided we fall: How ratios undermine research in strategic management. </a:t>
            </a:r>
            <a:r>
              <a:rPr lang="en-US" i="1" dirty="0"/>
              <a:t>Organizational Research Methods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(2), 211-237.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BCE88-4FCA-4B68-8343-0D282C3BCBF1}"/>
              </a:ext>
            </a:extLst>
          </p:cNvPr>
          <p:cNvSpPr txBox="1"/>
          <p:nvPr/>
        </p:nvSpPr>
        <p:spPr>
          <a:xfrm>
            <a:off x="4246227" y="6488668"/>
            <a:ext cx="369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College of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86D7-CAEA-42DD-BDA6-2EEA918766D1}"/>
              </a:ext>
            </a:extLst>
          </p:cNvPr>
          <p:cNvSpPr/>
          <p:nvPr/>
        </p:nvSpPr>
        <p:spPr>
          <a:xfrm>
            <a:off x="0" y="-4207"/>
            <a:ext cx="12192000" cy="457213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CARMA – PhD Prep Panel</a:t>
            </a:r>
          </a:p>
        </p:txBody>
      </p:sp>
    </p:spTree>
    <p:extLst>
      <p:ext uri="{BB962C8B-B14F-4D97-AF65-F5344CB8AC3E}">
        <p14:creationId xmlns:p14="http://schemas.microsoft.com/office/powerpoint/2010/main" val="375449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80C6B-D2D0-4AAC-9718-F70A2D81946B}"/>
              </a:ext>
            </a:extLst>
          </p:cNvPr>
          <p:cNvSpPr/>
          <p:nvPr/>
        </p:nvSpPr>
        <p:spPr>
          <a:xfrm>
            <a:off x="0" y="6488668"/>
            <a:ext cx="12192000" cy="289637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2B8E0-20EE-9B4A-B813-E54C1574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000"/>
            <a:ext cx="10515600" cy="1325563"/>
          </a:xfrm>
        </p:spPr>
        <p:txBody>
          <a:bodyPr/>
          <a:lstStyle/>
          <a:p>
            <a:r>
              <a:rPr lang="en-US" dirty="0"/>
              <a:t>Measurement – Your Research </a:t>
            </a:r>
            <a:r>
              <a:rPr lang="en-US" sz="3200" dirty="0"/>
              <a:t>(Part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C1EC-9DE5-7F4E-A7D1-6D61BCEB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979"/>
            <a:ext cx="10456217" cy="3976903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Develop or Use high quality measures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Single item proxies (macro) and self-reports of mental processes (micro) may no longer be sufficient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BCE88-4FCA-4B68-8343-0D282C3BCBF1}"/>
              </a:ext>
            </a:extLst>
          </p:cNvPr>
          <p:cNvSpPr txBox="1"/>
          <p:nvPr/>
        </p:nvSpPr>
        <p:spPr>
          <a:xfrm>
            <a:off x="4246227" y="6488668"/>
            <a:ext cx="369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College of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86D7-CAEA-42DD-BDA6-2EEA918766D1}"/>
              </a:ext>
            </a:extLst>
          </p:cNvPr>
          <p:cNvSpPr/>
          <p:nvPr/>
        </p:nvSpPr>
        <p:spPr>
          <a:xfrm>
            <a:off x="0" y="-4207"/>
            <a:ext cx="12192000" cy="457213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CARMA PhD Prep Panel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D6DCD5-8F74-3822-D945-CB149A027A04}"/>
              </a:ext>
            </a:extLst>
          </p:cNvPr>
          <p:cNvSpPr/>
          <p:nvPr/>
        </p:nvSpPr>
        <p:spPr>
          <a:xfrm>
            <a:off x="2321170" y="3075453"/>
            <a:ext cx="2078629" cy="10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1D8DD-1BDD-E7FA-2ECD-BEE53C299F81}"/>
              </a:ext>
            </a:extLst>
          </p:cNvPr>
          <p:cNvSpPr txBox="1"/>
          <p:nvPr/>
        </p:nvSpPr>
        <p:spPr>
          <a:xfrm>
            <a:off x="4500281" y="3279545"/>
            <a:ext cx="562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Fuzzy theoretical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Probably does not really exist like you think about it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7CF26C-F119-F7B5-34D8-1F751730FECE}"/>
              </a:ext>
            </a:extLst>
          </p:cNvPr>
          <p:cNvSpPr/>
          <p:nvPr/>
        </p:nvSpPr>
        <p:spPr>
          <a:xfrm>
            <a:off x="4399450" y="4233737"/>
            <a:ext cx="2078629" cy="10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Construct definition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2A5979-BE05-A7D8-F6D2-26F1EC5F4296}"/>
              </a:ext>
            </a:extLst>
          </p:cNvPr>
          <p:cNvSpPr/>
          <p:nvPr/>
        </p:nvSpPr>
        <p:spPr>
          <a:xfrm>
            <a:off x="6478079" y="5391769"/>
            <a:ext cx="2202449" cy="10726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0944C9-953A-B3BB-72D3-18F852447B41}"/>
              </a:ext>
            </a:extLst>
          </p:cNvPr>
          <p:cNvCxnSpPr>
            <a:stCxn id="7" idx="5"/>
            <a:endCxn id="10" idx="1"/>
          </p:cNvCxnSpPr>
          <p:nvPr/>
        </p:nvCxnSpPr>
        <p:spPr>
          <a:xfrm>
            <a:off x="4095391" y="3991027"/>
            <a:ext cx="608467" cy="399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F77A27-2A87-F346-22F6-9EB3BB7DA19E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6173671" y="5149311"/>
            <a:ext cx="626949" cy="399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6AF4AD3-1D70-4F03-A2D6-2B6EB65D6AE2}"/>
              </a:ext>
            </a:extLst>
          </p:cNvPr>
          <p:cNvSpPr txBox="1"/>
          <p:nvPr/>
        </p:nvSpPr>
        <p:spPr>
          <a:xfrm>
            <a:off x="6487145" y="4386371"/>
            <a:ext cx="532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Explanation/definition of the fuzzy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thing in the box (of our box and arrow model)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23E027-9BDF-8018-9B33-88EF3D276B66}"/>
              </a:ext>
            </a:extLst>
          </p:cNvPr>
          <p:cNvSpPr txBox="1"/>
          <p:nvPr/>
        </p:nvSpPr>
        <p:spPr>
          <a:xfrm>
            <a:off x="8690598" y="5577091"/>
            <a:ext cx="34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tool that allows us to</a:t>
            </a:r>
            <a:br>
              <a:rPr lang="en-US" dirty="0"/>
            </a:br>
            <a:r>
              <a:rPr lang="en-US" dirty="0"/>
              <a:t>assign a number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Operationalization</a:t>
            </a:r>
          </a:p>
        </p:txBody>
      </p:sp>
    </p:spTree>
    <p:extLst>
      <p:ext uri="{BB962C8B-B14F-4D97-AF65-F5344CB8AC3E}">
        <p14:creationId xmlns:p14="http://schemas.microsoft.com/office/powerpoint/2010/main" val="102410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5F24E-6A16-6A19-AB73-895EEF040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C29236-9494-DBB3-9852-0F4F3CF2523B}"/>
              </a:ext>
            </a:extLst>
          </p:cNvPr>
          <p:cNvSpPr/>
          <p:nvPr/>
        </p:nvSpPr>
        <p:spPr>
          <a:xfrm>
            <a:off x="0" y="6488668"/>
            <a:ext cx="12192000" cy="289637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DD0B6-3E64-4123-6EED-41F4ED21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000"/>
            <a:ext cx="10515600" cy="1325563"/>
          </a:xfrm>
        </p:spPr>
        <p:txBody>
          <a:bodyPr/>
          <a:lstStyle/>
          <a:p>
            <a:r>
              <a:rPr lang="en-US" dirty="0"/>
              <a:t>Measurement – Reading and Reviewing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0C84-7047-32E3-DFC4-F355F2CB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3" y="1702676"/>
            <a:ext cx="11285670" cy="4893616"/>
          </a:xfrm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Do the operationalizations make sense?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Match the construct definition?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Example: Personality is defined as how people think and feel</a:t>
            </a:r>
          </a:p>
          <a:p>
            <a:pPr lvl="3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Do self-reports capture (even approximately) how people think and feel?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Issues that call into question the inferences made from the hypothesis tests of the numbers generated from the measurement (contamination, relevance)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What have they done to this measure?!?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Do not take the reported information about the measurement at face value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Cut scales, cut dimensions, Frankenstein scales, presented as validated from published research but homemade, altered items, altered format (electronic/audio measurement changed to a self-report),  etc. </a:t>
            </a:r>
          </a:p>
          <a:p>
            <a:pPr lvl="3">
              <a:spcBef>
                <a:spcPct val="20000"/>
              </a:spcBef>
              <a:buFontTx/>
              <a:buChar char="•"/>
            </a:pPr>
            <a:r>
              <a:rPr lang="en-US" dirty="0"/>
              <a:t>Heggestad, E. D., </a:t>
            </a:r>
            <a:r>
              <a:rPr lang="en-US" dirty="0" err="1"/>
              <a:t>Scheaf</a:t>
            </a:r>
            <a:r>
              <a:rPr lang="en-US" dirty="0"/>
              <a:t>, D. J., Banks, G. C., Monroe Hausfeld, M., </a:t>
            </a:r>
            <a:r>
              <a:rPr lang="en-US" dirty="0" err="1"/>
              <a:t>Tonidandel</a:t>
            </a:r>
            <a:r>
              <a:rPr lang="en-US" dirty="0"/>
              <a:t>, S., &amp; Williams, E. B. (2019). Scale adaptation in organizational science research: A review and best-practice recommendations. </a:t>
            </a:r>
            <a:r>
              <a:rPr lang="en-US" i="1" dirty="0"/>
              <a:t>Journal of Management</a:t>
            </a:r>
            <a:r>
              <a:rPr lang="en-US" dirty="0"/>
              <a:t>, </a:t>
            </a:r>
            <a:r>
              <a:rPr lang="en-US" i="1" dirty="0"/>
              <a:t>45</a:t>
            </a:r>
            <a:r>
              <a:rPr lang="en-US" dirty="0"/>
              <a:t>(6), 2596-2627.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178EE-D11C-C0FD-5439-EE44BE813B59}"/>
              </a:ext>
            </a:extLst>
          </p:cNvPr>
          <p:cNvSpPr txBox="1"/>
          <p:nvPr/>
        </p:nvSpPr>
        <p:spPr>
          <a:xfrm>
            <a:off x="4246227" y="6488668"/>
            <a:ext cx="369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College of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81C51-3560-A567-640D-EA9AE16C40A9}"/>
              </a:ext>
            </a:extLst>
          </p:cNvPr>
          <p:cNvSpPr/>
          <p:nvPr/>
        </p:nvSpPr>
        <p:spPr>
          <a:xfrm>
            <a:off x="0" y="-4207"/>
            <a:ext cx="12192000" cy="457213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CARMA PhD Prep Panel</a:t>
            </a:r>
          </a:p>
        </p:txBody>
      </p:sp>
    </p:spTree>
    <p:extLst>
      <p:ext uri="{BB962C8B-B14F-4D97-AF65-F5344CB8AC3E}">
        <p14:creationId xmlns:p14="http://schemas.microsoft.com/office/powerpoint/2010/main" val="228208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7B736-9B31-DFF3-1B74-48A9357D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0449A2-FF47-23E8-DC3A-7E360516DB1F}"/>
              </a:ext>
            </a:extLst>
          </p:cNvPr>
          <p:cNvSpPr/>
          <p:nvPr/>
        </p:nvSpPr>
        <p:spPr>
          <a:xfrm>
            <a:off x="0" y="6488668"/>
            <a:ext cx="12192000" cy="289637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C02AA-BACA-B79A-01E5-B39A407E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000"/>
            <a:ext cx="10515600" cy="1325563"/>
          </a:xfrm>
        </p:spPr>
        <p:txBody>
          <a:bodyPr/>
          <a:lstStyle/>
          <a:p>
            <a:r>
              <a:rPr lang="en-US" dirty="0"/>
              <a:t>Measurement – Other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54D1-FB8C-3E9C-1414-5E9FE8C5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38" y="1601777"/>
            <a:ext cx="11376923" cy="5007128"/>
          </a:xfrm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Control/Instrumental variables – Treated differently Macro to Micro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Controls – Theoretically relevant? Change the outcome of the analysis? Interact with substantive study variables? Outcome becomes a </a:t>
            </a:r>
            <a:r>
              <a:rPr lang="en-US" dirty="0" err="1">
                <a:ea typeface="Osaka" charset="0"/>
                <a:cs typeface="Osaka" charset="0"/>
              </a:rPr>
              <a:t>residualized</a:t>
            </a:r>
            <a:r>
              <a:rPr lang="en-US" dirty="0">
                <a:ea typeface="Osaka" charset="0"/>
                <a:cs typeface="Osaka" charset="0"/>
              </a:rPr>
              <a:t> variable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dirty="0"/>
              <a:t>Becker, T. E. (2005). Potential problems in the statistical control of variables in organizational research: A qualitative analysis with recommendations. </a:t>
            </a:r>
            <a:r>
              <a:rPr lang="en-US" i="1" dirty="0"/>
              <a:t>Organizational Research Methods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(3), 274-289</a:t>
            </a:r>
            <a:endParaRPr lang="en-US" dirty="0">
              <a:ea typeface="Osaka" charset="0"/>
              <a:cs typeface="Osaka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ea typeface="Osaka" charset="0"/>
                <a:cs typeface="Osaka" charset="0"/>
              </a:rPr>
              <a:t>Instrumental Variables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dirty="0"/>
              <a:t>Hill, A. D., Johnson, S. G., Greco, L. M., O’Boyle, E. H., &amp; Walter, S. L. (2021). Endogeneity: A review and agenda for the methodology-practice divide affecting micro and macro research. </a:t>
            </a:r>
            <a:r>
              <a:rPr lang="en-US" i="1" dirty="0"/>
              <a:t>Journal of Management</a:t>
            </a:r>
            <a:r>
              <a:rPr lang="en-US" dirty="0"/>
              <a:t>, </a:t>
            </a:r>
            <a:r>
              <a:rPr lang="en-US" i="1" dirty="0"/>
              <a:t>47</a:t>
            </a:r>
            <a:r>
              <a:rPr lang="en-US" dirty="0"/>
              <a:t>(1), 105-143.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Translations and measure equivalency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dirty="0"/>
              <a:t>Vandenberg, R. J., &amp; Lance, C. E. (2000). A review and synthesis of the measurement invariance literature: Suggestions, practices, and recommendations for organizational research. </a:t>
            </a:r>
            <a:r>
              <a:rPr lang="en-US" i="1" dirty="0"/>
              <a:t>Organizational Research Methods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(1), 4-70.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82F66-A260-C4D9-F148-2D1B5C19806F}"/>
              </a:ext>
            </a:extLst>
          </p:cNvPr>
          <p:cNvSpPr txBox="1"/>
          <p:nvPr/>
        </p:nvSpPr>
        <p:spPr>
          <a:xfrm>
            <a:off x="4246227" y="6488668"/>
            <a:ext cx="369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College of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07519-55FB-C141-B6E5-C203DEEA6633}"/>
              </a:ext>
            </a:extLst>
          </p:cNvPr>
          <p:cNvSpPr/>
          <p:nvPr/>
        </p:nvSpPr>
        <p:spPr>
          <a:xfrm>
            <a:off x="0" y="-4207"/>
            <a:ext cx="12192000" cy="457213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CARMA PhD Prep Panel</a:t>
            </a:r>
          </a:p>
        </p:txBody>
      </p:sp>
    </p:spTree>
    <p:extLst>
      <p:ext uri="{BB962C8B-B14F-4D97-AF65-F5344CB8AC3E}">
        <p14:creationId xmlns:p14="http://schemas.microsoft.com/office/powerpoint/2010/main" val="421796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80C6B-D2D0-4AAC-9718-F70A2D81946B}"/>
              </a:ext>
            </a:extLst>
          </p:cNvPr>
          <p:cNvSpPr/>
          <p:nvPr/>
        </p:nvSpPr>
        <p:spPr>
          <a:xfrm>
            <a:off x="0" y="6488668"/>
            <a:ext cx="12192000" cy="289637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2B8E0-20EE-9B4A-B813-E54C1574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BCE88-4FCA-4B68-8343-0D282C3BCBF1}"/>
              </a:ext>
            </a:extLst>
          </p:cNvPr>
          <p:cNvSpPr txBox="1"/>
          <p:nvPr/>
        </p:nvSpPr>
        <p:spPr>
          <a:xfrm>
            <a:off x="4246227" y="6488668"/>
            <a:ext cx="369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College of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86D7-CAEA-42DD-BDA6-2EEA918766D1}"/>
              </a:ext>
            </a:extLst>
          </p:cNvPr>
          <p:cNvSpPr/>
          <p:nvPr/>
        </p:nvSpPr>
        <p:spPr>
          <a:xfrm>
            <a:off x="0" y="-4207"/>
            <a:ext cx="12192000" cy="457213"/>
          </a:xfrm>
          <a:prstGeom prst="rect">
            <a:avLst/>
          </a:prstGeom>
          <a:solidFill>
            <a:srgbClr val="FF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Questions</a:t>
            </a:r>
          </a:p>
        </p:txBody>
      </p:sp>
      <p:pic>
        <p:nvPicPr>
          <p:cNvPr id="9" name="Picture 8" descr="Image of a question mark">
            <a:extLst>
              <a:ext uri="{FF2B5EF4-FFF2-40B4-BE49-F238E27FC236}">
                <a16:creationId xmlns:a16="http://schemas.microsoft.com/office/drawing/2014/main" id="{A3B0EF93-7D6B-43EA-9488-59093C60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90800"/>
            <a:ext cx="4847954" cy="30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9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_16.9_Powerpoint[2] [Read-Only]" id="{222A19D4-8689-5742-8DEA-08159459E6BD}" vid="{91EEA40F-F2BE-1D4A-A8C2-AE1A0026D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0e7efd-601b-40ce-8ea1-a456dc7fc3e5">
      <Terms xmlns="http://schemas.microsoft.com/office/infopath/2007/PartnerControls"/>
    </lcf76f155ced4ddcb4097134ff3c332f>
    <TaxCatchAll xmlns="f52f2092-924c-45f5-ab2f-d680582d12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020A0AEEC7541AE2852C1978C4DC9" ma:contentTypeVersion="18" ma:contentTypeDescription="Create a new document." ma:contentTypeScope="" ma:versionID="f646fea4c3ca6f749793e010e40d735a">
  <xsd:schema xmlns:xsd="http://www.w3.org/2001/XMLSchema" xmlns:xs="http://www.w3.org/2001/XMLSchema" xmlns:p="http://schemas.microsoft.com/office/2006/metadata/properties" xmlns:ns2="1e0e7efd-601b-40ce-8ea1-a456dc7fc3e5" xmlns:ns3="f52f2092-924c-45f5-ab2f-d680582d127c" targetNamespace="http://schemas.microsoft.com/office/2006/metadata/properties" ma:root="true" ma:fieldsID="7bebdc32789f03694bbe521faaab7a57" ns2:_="" ns3:_="">
    <xsd:import namespace="1e0e7efd-601b-40ce-8ea1-a456dc7fc3e5"/>
    <xsd:import namespace="f52f2092-924c-45f5-ab2f-d680582d1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e7efd-601b-40ce-8ea1-a456dc7fc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f2092-924c-45f5-ab2f-d680582d127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6cc2989-9a6c-44e3-8d7e-f247177c306b}" ma:internalName="TaxCatchAll" ma:showField="CatchAllData" ma:web="f52f2092-924c-45f5-ab2f-d680582d1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1A925-3EE7-4EEA-B4F9-E2A0C5CD3623}">
  <ds:schemaRefs>
    <ds:schemaRef ds:uri="http://schemas.microsoft.com/office/2006/metadata/properties"/>
    <ds:schemaRef ds:uri="0f627eef-825f-420d-849f-dfdbeb38a80c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CDBD42-26CA-4C60-B698-2E2737D46421}"/>
</file>

<file path=customXml/itemProps3.xml><?xml version="1.0" encoding="utf-8"?>
<ds:datastoreItem xmlns:ds="http://schemas.openxmlformats.org/officeDocument/2006/customXml" ds:itemID="{24F47B0C-BEDA-45F2-ABA8-B12DF20C0F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fecaf8-3dc0-4d2c-b8b8-eff0ddea46f0}" enabled="0" method="" siteId="{66fecaf8-3dc0-4d2c-b8b8-eff0ddea4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Tech_16.9_Powerpoint</Template>
  <TotalTime>3018</TotalTime>
  <Words>601</Words>
  <Application>Microsoft Office PowerPoint</Application>
  <PresentationFormat>Widescreen</PresentationFormat>
  <Paragraphs>52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Osaka</vt:lpstr>
      <vt:lpstr>PT Sans Bold</vt:lpstr>
      <vt:lpstr>PT Sans Regular</vt:lpstr>
      <vt:lpstr>Office Theme</vt:lpstr>
      <vt:lpstr>PowerPoint Presentation</vt:lpstr>
      <vt:lpstr>Measurement – Your Research (Part I)</vt:lpstr>
      <vt:lpstr>Measurement – Your Research (Part II)</vt:lpstr>
      <vt:lpstr>Measurement – Reading and Reviewing</vt:lpstr>
      <vt:lpstr>Measurement – Other Concerns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Schoen, Jeremy</dc:creator>
  <cp:lastModifiedBy>Schoen, Jeremy</cp:lastModifiedBy>
  <cp:revision>8</cp:revision>
  <dcterms:created xsi:type="dcterms:W3CDTF">2022-08-03T18:26:10Z</dcterms:created>
  <dcterms:modified xsi:type="dcterms:W3CDTF">2026-02-16T18:43:04Z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0x010100960020A0AEEC7541AE2852C1978C4DC9</vt:lpwstr>
  </property>
</Properties>
</file>