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701" r:id="rId5"/>
    <p:sldMasterId id="2147483674" r:id="rId6"/>
    <p:sldMasterId id="2147483676" r:id="rId7"/>
    <p:sldMasterId id="2147483682" r:id="rId8"/>
    <p:sldMasterId id="2147483687" r:id="rId9"/>
    <p:sldMasterId id="2147483715" r:id="rId10"/>
    <p:sldMasterId id="2147483730" r:id="rId11"/>
    <p:sldMasterId id="2147483753" r:id="rId12"/>
  </p:sldMasterIdLst>
  <p:notesMasterIdLst>
    <p:notesMasterId r:id="rId20"/>
  </p:notesMasterIdLst>
  <p:handoutMasterIdLst>
    <p:handoutMasterId r:id="rId21"/>
  </p:handoutMasterIdLst>
  <p:sldIdLst>
    <p:sldId id="1762" r:id="rId13"/>
    <p:sldId id="1767" r:id="rId14"/>
    <p:sldId id="1763" r:id="rId15"/>
    <p:sldId id="1768" r:id="rId16"/>
    <p:sldId id="1621" r:id="rId17"/>
    <p:sldId id="1766" r:id="rId18"/>
    <p:sldId id="387" r:id="rId19"/>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853697-2360-4B51-83DB-FF51F630CA80}">
          <p14:sldIdLst>
            <p14:sldId id="1762"/>
            <p14:sldId id="1767"/>
            <p14:sldId id="1763"/>
            <p14:sldId id="1768"/>
            <p14:sldId id="1621"/>
            <p14:sldId id="1766"/>
            <p14:sldId id="3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5E2"/>
    <a:srgbClr val="FBFBFB"/>
    <a:srgbClr val="FFFFFF"/>
    <a:srgbClr val="00CC00"/>
    <a:srgbClr val="FF3333"/>
    <a:srgbClr val="666666"/>
    <a:srgbClr val="FF6B00"/>
    <a:srgbClr val="FF6F00"/>
    <a:srgbClr val="FF7B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E6631-2BD7-4524-A2C0-D792B84C1512}" v="27" dt="2026-04-01T08:23:04.06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40" autoAdjust="0"/>
  </p:normalViewPr>
  <p:slideViewPr>
    <p:cSldViewPr snapToGrid="0">
      <p:cViewPr varScale="1">
        <p:scale>
          <a:sx n="56" d="100"/>
          <a:sy n="56" d="100"/>
        </p:scale>
        <p:origin x="1044" y="26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ZELDEREN Anand" userId="759077e6-9a7e-43a2-a18d-4165ccb1fb75" providerId="ADAL" clId="{EE79B15E-A835-417A-9964-3BAADD4EF61B}"/>
    <pc:docChg chg="undo custSel addSld delSld modSld sldOrd modSection">
      <pc:chgData name="VAN ZELDEREN Anand" userId="759077e6-9a7e-43a2-a18d-4165ccb1fb75" providerId="ADAL" clId="{EE79B15E-A835-417A-9964-3BAADD4EF61B}" dt="2026-04-01T08:29:15.316" v="2404" actId="6549"/>
      <pc:docMkLst>
        <pc:docMk/>
      </pc:docMkLst>
      <pc:sldChg chg="del">
        <pc:chgData name="VAN ZELDEREN Anand" userId="759077e6-9a7e-43a2-a18d-4165ccb1fb75" providerId="ADAL" clId="{EE79B15E-A835-417A-9964-3BAADD4EF61B}" dt="2026-04-01T06:54:48.501" v="3" actId="47"/>
        <pc:sldMkLst>
          <pc:docMk/>
          <pc:sldMk cId="3615614711" sldId="257"/>
        </pc:sldMkLst>
      </pc:sldChg>
      <pc:sldChg chg="del">
        <pc:chgData name="VAN ZELDEREN Anand" userId="759077e6-9a7e-43a2-a18d-4165ccb1fb75" providerId="ADAL" clId="{EE79B15E-A835-417A-9964-3BAADD4EF61B}" dt="2026-04-01T07:04:23.917" v="9" actId="47"/>
        <pc:sldMkLst>
          <pc:docMk/>
          <pc:sldMk cId="1647149938" sldId="304"/>
        </pc:sldMkLst>
      </pc:sldChg>
      <pc:sldChg chg="add">
        <pc:chgData name="VAN ZELDEREN Anand" userId="759077e6-9a7e-43a2-a18d-4165ccb1fb75" providerId="ADAL" clId="{EE79B15E-A835-417A-9964-3BAADD4EF61B}" dt="2026-04-01T08:14:59.963" v="1663"/>
        <pc:sldMkLst>
          <pc:docMk/>
          <pc:sldMk cId="2648597521" sldId="387"/>
        </pc:sldMkLst>
      </pc:sldChg>
      <pc:sldChg chg="del">
        <pc:chgData name="VAN ZELDEREN Anand" userId="759077e6-9a7e-43a2-a18d-4165ccb1fb75" providerId="ADAL" clId="{EE79B15E-A835-417A-9964-3BAADD4EF61B}" dt="2026-04-01T07:04:23.917" v="9" actId="47"/>
        <pc:sldMkLst>
          <pc:docMk/>
          <pc:sldMk cId="3937659240" sldId="437"/>
        </pc:sldMkLst>
      </pc:sldChg>
      <pc:sldChg chg="del">
        <pc:chgData name="VAN ZELDEREN Anand" userId="759077e6-9a7e-43a2-a18d-4165ccb1fb75" providerId="ADAL" clId="{EE79B15E-A835-417A-9964-3BAADD4EF61B}" dt="2026-04-01T07:04:23.917" v="9" actId="47"/>
        <pc:sldMkLst>
          <pc:docMk/>
          <pc:sldMk cId="14434558" sldId="438"/>
        </pc:sldMkLst>
      </pc:sldChg>
      <pc:sldChg chg="del">
        <pc:chgData name="VAN ZELDEREN Anand" userId="759077e6-9a7e-43a2-a18d-4165ccb1fb75" providerId="ADAL" clId="{EE79B15E-A835-417A-9964-3BAADD4EF61B}" dt="2026-04-01T07:04:23.917" v="9" actId="47"/>
        <pc:sldMkLst>
          <pc:docMk/>
          <pc:sldMk cId="415376914" sldId="439"/>
        </pc:sldMkLst>
      </pc:sldChg>
      <pc:sldChg chg="del">
        <pc:chgData name="VAN ZELDEREN Anand" userId="759077e6-9a7e-43a2-a18d-4165ccb1fb75" providerId="ADAL" clId="{EE79B15E-A835-417A-9964-3BAADD4EF61B}" dt="2026-04-01T07:04:23.917" v="9" actId="47"/>
        <pc:sldMkLst>
          <pc:docMk/>
          <pc:sldMk cId="4101999626" sldId="440"/>
        </pc:sldMkLst>
      </pc:sldChg>
      <pc:sldChg chg="del">
        <pc:chgData name="VAN ZELDEREN Anand" userId="759077e6-9a7e-43a2-a18d-4165ccb1fb75" providerId="ADAL" clId="{EE79B15E-A835-417A-9964-3BAADD4EF61B}" dt="2026-04-01T07:04:23.917" v="9" actId="47"/>
        <pc:sldMkLst>
          <pc:docMk/>
          <pc:sldMk cId="2749525133" sldId="441"/>
        </pc:sldMkLst>
      </pc:sldChg>
      <pc:sldChg chg="del">
        <pc:chgData name="VAN ZELDEREN Anand" userId="759077e6-9a7e-43a2-a18d-4165ccb1fb75" providerId="ADAL" clId="{EE79B15E-A835-417A-9964-3BAADD4EF61B}" dt="2026-04-01T07:04:23.917" v="9" actId="47"/>
        <pc:sldMkLst>
          <pc:docMk/>
          <pc:sldMk cId="1328477005" sldId="442"/>
        </pc:sldMkLst>
      </pc:sldChg>
      <pc:sldChg chg="del">
        <pc:chgData name="VAN ZELDEREN Anand" userId="759077e6-9a7e-43a2-a18d-4165ccb1fb75" providerId="ADAL" clId="{EE79B15E-A835-417A-9964-3BAADD4EF61B}" dt="2026-04-01T07:04:23.917" v="9" actId="47"/>
        <pc:sldMkLst>
          <pc:docMk/>
          <pc:sldMk cId="3899237146" sldId="443"/>
        </pc:sldMkLst>
      </pc:sldChg>
      <pc:sldChg chg="del">
        <pc:chgData name="VAN ZELDEREN Anand" userId="759077e6-9a7e-43a2-a18d-4165ccb1fb75" providerId="ADAL" clId="{EE79B15E-A835-417A-9964-3BAADD4EF61B}" dt="2026-04-01T07:04:23.917" v="9" actId="47"/>
        <pc:sldMkLst>
          <pc:docMk/>
          <pc:sldMk cId="2808377748" sldId="444"/>
        </pc:sldMkLst>
      </pc:sldChg>
      <pc:sldChg chg="del">
        <pc:chgData name="VAN ZELDEREN Anand" userId="759077e6-9a7e-43a2-a18d-4165ccb1fb75" providerId="ADAL" clId="{EE79B15E-A835-417A-9964-3BAADD4EF61B}" dt="2026-04-01T07:04:23.917" v="9" actId="47"/>
        <pc:sldMkLst>
          <pc:docMk/>
          <pc:sldMk cId="316532665" sldId="445"/>
        </pc:sldMkLst>
      </pc:sldChg>
      <pc:sldChg chg="del">
        <pc:chgData name="VAN ZELDEREN Anand" userId="759077e6-9a7e-43a2-a18d-4165ccb1fb75" providerId="ADAL" clId="{EE79B15E-A835-417A-9964-3BAADD4EF61B}" dt="2026-04-01T07:04:23.917" v="9" actId="47"/>
        <pc:sldMkLst>
          <pc:docMk/>
          <pc:sldMk cId="727246872" sldId="446"/>
        </pc:sldMkLst>
      </pc:sldChg>
      <pc:sldChg chg="del">
        <pc:chgData name="VAN ZELDEREN Anand" userId="759077e6-9a7e-43a2-a18d-4165ccb1fb75" providerId="ADAL" clId="{EE79B15E-A835-417A-9964-3BAADD4EF61B}" dt="2026-04-01T07:04:23.917" v="9" actId="47"/>
        <pc:sldMkLst>
          <pc:docMk/>
          <pc:sldMk cId="139553666" sldId="447"/>
        </pc:sldMkLst>
      </pc:sldChg>
      <pc:sldChg chg="del">
        <pc:chgData name="VAN ZELDEREN Anand" userId="759077e6-9a7e-43a2-a18d-4165ccb1fb75" providerId="ADAL" clId="{EE79B15E-A835-417A-9964-3BAADD4EF61B}" dt="2026-04-01T07:04:23.917" v="9" actId="47"/>
        <pc:sldMkLst>
          <pc:docMk/>
          <pc:sldMk cId="2217405565" sldId="448"/>
        </pc:sldMkLst>
      </pc:sldChg>
      <pc:sldChg chg="del">
        <pc:chgData name="VAN ZELDEREN Anand" userId="759077e6-9a7e-43a2-a18d-4165ccb1fb75" providerId="ADAL" clId="{EE79B15E-A835-417A-9964-3BAADD4EF61B}" dt="2026-04-01T07:04:23.917" v="9" actId="47"/>
        <pc:sldMkLst>
          <pc:docMk/>
          <pc:sldMk cId="3738115892" sldId="449"/>
        </pc:sldMkLst>
      </pc:sldChg>
      <pc:sldChg chg="del">
        <pc:chgData name="VAN ZELDEREN Anand" userId="759077e6-9a7e-43a2-a18d-4165ccb1fb75" providerId="ADAL" clId="{EE79B15E-A835-417A-9964-3BAADD4EF61B}" dt="2026-04-01T07:04:23.917" v="9" actId="47"/>
        <pc:sldMkLst>
          <pc:docMk/>
          <pc:sldMk cId="1637640242" sldId="450"/>
        </pc:sldMkLst>
      </pc:sldChg>
      <pc:sldChg chg="del">
        <pc:chgData name="VAN ZELDEREN Anand" userId="759077e6-9a7e-43a2-a18d-4165ccb1fb75" providerId="ADAL" clId="{EE79B15E-A835-417A-9964-3BAADD4EF61B}" dt="2026-04-01T07:04:23.917" v="9" actId="47"/>
        <pc:sldMkLst>
          <pc:docMk/>
          <pc:sldMk cId="2960666332" sldId="451"/>
        </pc:sldMkLst>
      </pc:sldChg>
      <pc:sldChg chg="del">
        <pc:chgData name="VAN ZELDEREN Anand" userId="759077e6-9a7e-43a2-a18d-4165ccb1fb75" providerId="ADAL" clId="{EE79B15E-A835-417A-9964-3BAADD4EF61B}" dt="2026-04-01T07:04:23.917" v="9" actId="47"/>
        <pc:sldMkLst>
          <pc:docMk/>
          <pc:sldMk cId="2385635132" sldId="452"/>
        </pc:sldMkLst>
      </pc:sldChg>
      <pc:sldChg chg="del">
        <pc:chgData name="VAN ZELDEREN Anand" userId="759077e6-9a7e-43a2-a18d-4165ccb1fb75" providerId="ADAL" clId="{EE79B15E-A835-417A-9964-3BAADD4EF61B}" dt="2026-04-01T07:04:23.917" v="9" actId="47"/>
        <pc:sldMkLst>
          <pc:docMk/>
          <pc:sldMk cId="735611973" sldId="453"/>
        </pc:sldMkLst>
      </pc:sldChg>
      <pc:sldChg chg="del">
        <pc:chgData name="VAN ZELDEREN Anand" userId="759077e6-9a7e-43a2-a18d-4165ccb1fb75" providerId="ADAL" clId="{EE79B15E-A835-417A-9964-3BAADD4EF61B}" dt="2026-04-01T07:04:23.917" v="9" actId="47"/>
        <pc:sldMkLst>
          <pc:docMk/>
          <pc:sldMk cId="3510276088" sldId="454"/>
        </pc:sldMkLst>
      </pc:sldChg>
      <pc:sldChg chg="del">
        <pc:chgData name="VAN ZELDEREN Anand" userId="759077e6-9a7e-43a2-a18d-4165ccb1fb75" providerId="ADAL" clId="{EE79B15E-A835-417A-9964-3BAADD4EF61B}" dt="2026-04-01T07:04:23.917" v="9" actId="47"/>
        <pc:sldMkLst>
          <pc:docMk/>
          <pc:sldMk cId="4260470516" sldId="455"/>
        </pc:sldMkLst>
      </pc:sldChg>
      <pc:sldChg chg="del">
        <pc:chgData name="VAN ZELDEREN Anand" userId="759077e6-9a7e-43a2-a18d-4165ccb1fb75" providerId="ADAL" clId="{EE79B15E-A835-417A-9964-3BAADD4EF61B}" dt="2026-04-01T07:04:23.917" v="9" actId="47"/>
        <pc:sldMkLst>
          <pc:docMk/>
          <pc:sldMk cId="216837174" sldId="456"/>
        </pc:sldMkLst>
      </pc:sldChg>
      <pc:sldChg chg="del">
        <pc:chgData name="VAN ZELDEREN Anand" userId="759077e6-9a7e-43a2-a18d-4165ccb1fb75" providerId="ADAL" clId="{EE79B15E-A835-417A-9964-3BAADD4EF61B}" dt="2026-04-01T07:04:23.917" v="9" actId="47"/>
        <pc:sldMkLst>
          <pc:docMk/>
          <pc:sldMk cId="1095854095" sldId="457"/>
        </pc:sldMkLst>
      </pc:sldChg>
      <pc:sldChg chg="del">
        <pc:chgData name="VAN ZELDEREN Anand" userId="759077e6-9a7e-43a2-a18d-4165ccb1fb75" providerId="ADAL" clId="{EE79B15E-A835-417A-9964-3BAADD4EF61B}" dt="2026-04-01T07:04:23.917" v="9" actId="47"/>
        <pc:sldMkLst>
          <pc:docMk/>
          <pc:sldMk cId="2379917011" sldId="458"/>
        </pc:sldMkLst>
      </pc:sldChg>
      <pc:sldChg chg="modSp del mod">
        <pc:chgData name="VAN ZELDEREN Anand" userId="759077e6-9a7e-43a2-a18d-4165ccb1fb75" providerId="ADAL" clId="{EE79B15E-A835-417A-9964-3BAADD4EF61B}" dt="2026-04-01T07:04:23.917" v="9" actId="47"/>
        <pc:sldMkLst>
          <pc:docMk/>
          <pc:sldMk cId="1941862105" sldId="459"/>
        </pc:sldMkLst>
        <pc:spChg chg="mod">
          <ac:chgData name="VAN ZELDEREN Anand" userId="759077e6-9a7e-43a2-a18d-4165ccb1fb75" providerId="ADAL" clId="{EE79B15E-A835-417A-9964-3BAADD4EF61B}" dt="2026-04-01T06:56:25.901" v="5" actId="27636"/>
          <ac:spMkLst>
            <pc:docMk/>
            <pc:sldMk cId="1941862105" sldId="459"/>
            <ac:spMk id="2" creationId="{22D3DBEE-BD3C-7D53-049F-7703C0302F54}"/>
          </ac:spMkLst>
        </pc:spChg>
      </pc:sldChg>
      <pc:sldChg chg="new del">
        <pc:chgData name="VAN ZELDEREN Anand" userId="759077e6-9a7e-43a2-a18d-4165ccb1fb75" providerId="ADAL" clId="{EE79B15E-A835-417A-9964-3BAADD4EF61B}" dt="2026-04-01T06:54:41.646" v="1" actId="680"/>
        <pc:sldMkLst>
          <pc:docMk/>
          <pc:sldMk cId="2580308252" sldId="460"/>
        </pc:sldMkLst>
      </pc:sldChg>
      <pc:sldChg chg="modSp new del mod">
        <pc:chgData name="VAN ZELDEREN Anand" userId="759077e6-9a7e-43a2-a18d-4165ccb1fb75" providerId="ADAL" clId="{EE79B15E-A835-417A-9964-3BAADD4EF61B}" dt="2026-04-01T07:04:41.411" v="11" actId="47"/>
        <pc:sldMkLst>
          <pc:docMk/>
          <pc:sldMk cId="2739292722" sldId="460"/>
        </pc:sldMkLst>
        <pc:spChg chg="mod">
          <ac:chgData name="VAN ZELDEREN Anand" userId="759077e6-9a7e-43a2-a18d-4165ccb1fb75" providerId="ADAL" clId="{EE79B15E-A835-417A-9964-3BAADD4EF61B}" dt="2026-04-01T06:56:25.907" v="6" actId="27636"/>
          <ac:spMkLst>
            <pc:docMk/>
            <pc:sldMk cId="2739292722" sldId="460"/>
            <ac:spMk id="2" creationId="{D61BD1FC-9249-325F-BE9F-37505E1A01E7}"/>
          </ac:spMkLst>
        </pc:spChg>
      </pc:sldChg>
      <pc:sldChg chg="addSp delSp modSp add mod">
        <pc:chgData name="VAN ZELDEREN Anand" userId="759077e6-9a7e-43a2-a18d-4165ccb1fb75" providerId="ADAL" clId="{EE79B15E-A835-417A-9964-3BAADD4EF61B}" dt="2026-04-01T08:12:31.891" v="1661" actId="1076"/>
        <pc:sldMkLst>
          <pc:docMk/>
          <pc:sldMk cId="1023562380" sldId="1621"/>
        </pc:sldMkLst>
        <pc:spChg chg="del">
          <ac:chgData name="VAN ZELDEREN Anand" userId="759077e6-9a7e-43a2-a18d-4165ccb1fb75" providerId="ADAL" clId="{EE79B15E-A835-417A-9964-3BAADD4EF61B}" dt="2026-04-01T08:12:24.782" v="1659" actId="478"/>
          <ac:spMkLst>
            <pc:docMk/>
            <pc:sldMk cId="1023562380" sldId="1621"/>
            <ac:spMk id="6" creationId="{24158E14-18BD-2141-8480-2B965E2E2F67}"/>
          </ac:spMkLst>
        </pc:spChg>
        <pc:spChg chg="add mod">
          <ac:chgData name="VAN ZELDEREN Anand" userId="759077e6-9a7e-43a2-a18d-4165ccb1fb75" providerId="ADAL" clId="{EE79B15E-A835-417A-9964-3BAADD4EF61B}" dt="2026-04-01T08:12:15.799" v="1648"/>
          <ac:spMkLst>
            <pc:docMk/>
            <pc:sldMk cId="1023562380" sldId="1621"/>
            <ac:spMk id="7" creationId="{91C51CC6-6ACF-5308-76C9-5A4F6B22083B}"/>
          </ac:spMkLst>
        </pc:spChg>
        <pc:spChg chg="add mod">
          <ac:chgData name="VAN ZELDEREN Anand" userId="759077e6-9a7e-43a2-a18d-4165ccb1fb75" providerId="ADAL" clId="{EE79B15E-A835-417A-9964-3BAADD4EF61B}" dt="2026-04-01T08:12:31.891" v="1661" actId="1076"/>
          <ac:spMkLst>
            <pc:docMk/>
            <pc:sldMk cId="1023562380" sldId="1621"/>
            <ac:spMk id="8" creationId="{71E5DE7E-7390-267A-7A84-6289BDD8EC25}"/>
          </ac:spMkLst>
        </pc:spChg>
        <pc:spChg chg="add del mod">
          <ac:chgData name="VAN ZELDEREN Anand" userId="759077e6-9a7e-43a2-a18d-4165ccb1fb75" providerId="ADAL" clId="{EE79B15E-A835-417A-9964-3BAADD4EF61B}" dt="2026-04-01T08:12:26.783" v="1660" actId="478"/>
          <ac:spMkLst>
            <pc:docMk/>
            <pc:sldMk cId="1023562380" sldId="1621"/>
            <ac:spMk id="13" creationId="{46709F14-960D-5434-40BE-7431287146D3}"/>
          </ac:spMkLst>
        </pc:spChg>
      </pc:sldChg>
      <pc:sldChg chg="add ord">
        <pc:chgData name="VAN ZELDEREN Anand" userId="759077e6-9a7e-43a2-a18d-4165ccb1fb75" providerId="ADAL" clId="{EE79B15E-A835-417A-9964-3BAADD4EF61B}" dt="2026-04-01T06:56:27.559" v="8"/>
        <pc:sldMkLst>
          <pc:docMk/>
          <pc:sldMk cId="1297261797" sldId="1762"/>
        </pc:sldMkLst>
      </pc:sldChg>
      <pc:sldChg chg="addSp delSp modSp new mod modNotesTx">
        <pc:chgData name="VAN ZELDEREN Anand" userId="759077e6-9a7e-43a2-a18d-4165ccb1fb75" providerId="ADAL" clId="{EE79B15E-A835-417A-9964-3BAADD4EF61B}" dt="2026-04-01T08:23:00.873" v="1919" actId="21"/>
        <pc:sldMkLst>
          <pc:docMk/>
          <pc:sldMk cId="65928277" sldId="1763"/>
        </pc:sldMkLst>
        <pc:spChg chg="mod">
          <ac:chgData name="VAN ZELDEREN Anand" userId="759077e6-9a7e-43a2-a18d-4165ccb1fb75" providerId="ADAL" clId="{EE79B15E-A835-417A-9964-3BAADD4EF61B}" dt="2026-04-01T08:22:14.252" v="1902" actId="20577"/>
          <ac:spMkLst>
            <pc:docMk/>
            <pc:sldMk cId="65928277" sldId="1763"/>
            <ac:spMk id="2" creationId="{FB16E2A1-9638-6B05-972A-A8D2F63D809E}"/>
          </ac:spMkLst>
        </pc:spChg>
        <pc:spChg chg="mod">
          <ac:chgData name="VAN ZELDEREN Anand" userId="759077e6-9a7e-43a2-a18d-4165ccb1fb75" providerId="ADAL" clId="{EE79B15E-A835-417A-9964-3BAADD4EF61B}" dt="2026-04-01T08:23:00.873" v="1919" actId="21"/>
          <ac:spMkLst>
            <pc:docMk/>
            <pc:sldMk cId="65928277" sldId="1763"/>
            <ac:spMk id="3" creationId="{E429762A-8BFA-DBD5-B814-091B4DBD71B9}"/>
          </ac:spMkLst>
        </pc:spChg>
        <pc:spChg chg="mod">
          <ac:chgData name="VAN ZELDEREN Anand" userId="759077e6-9a7e-43a2-a18d-4165ccb1fb75" providerId="ADAL" clId="{EE79B15E-A835-417A-9964-3BAADD4EF61B}" dt="2026-04-01T08:03:13.817" v="1398" actId="20577"/>
          <ac:spMkLst>
            <pc:docMk/>
            <pc:sldMk cId="65928277" sldId="1763"/>
            <ac:spMk id="4" creationId="{82EEB88F-49B9-0178-8A57-1A92AC25C235}"/>
          </ac:spMkLst>
        </pc:spChg>
        <pc:spChg chg="add del mod">
          <ac:chgData name="VAN ZELDEREN Anand" userId="759077e6-9a7e-43a2-a18d-4165ccb1fb75" providerId="ADAL" clId="{EE79B15E-A835-417A-9964-3BAADD4EF61B}" dt="2026-04-01T07:32:37.950" v="460" actId="478"/>
          <ac:spMkLst>
            <pc:docMk/>
            <pc:sldMk cId="65928277" sldId="1763"/>
            <ac:spMk id="6" creationId="{2D1076B1-8D0F-4B9B-5966-E0DBC5A8F651}"/>
          </ac:spMkLst>
        </pc:spChg>
        <pc:picChg chg="add del mod">
          <ac:chgData name="VAN ZELDEREN Anand" userId="759077e6-9a7e-43a2-a18d-4165ccb1fb75" providerId="ADAL" clId="{EE79B15E-A835-417A-9964-3BAADD4EF61B}" dt="2026-04-01T07:25:16.410" v="252" actId="478"/>
          <ac:picMkLst>
            <pc:docMk/>
            <pc:sldMk cId="65928277" sldId="1763"/>
            <ac:picMk id="5" creationId="{1ABACA2B-3DA2-34C0-DAD3-F09CFE02F4B9}"/>
          </ac:picMkLst>
        </pc:picChg>
        <pc:picChg chg="add mod">
          <ac:chgData name="VAN ZELDEREN Anand" userId="759077e6-9a7e-43a2-a18d-4165ccb1fb75" providerId="ADAL" clId="{EE79B15E-A835-417A-9964-3BAADD4EF61B}" dt="2026-04-01T08:08:57.781" v="1645" actId="14100"/>
          <ac:picMkLst>
            <pc:docMk/>
            <pc:sldMk cId="65928277" sldId="1763"/>
            <ac:picMk id="7" creationId="{72EFD4D0-AC7C-F7BB-6921-F52A3738A123}"/>
          </ac:picMkLst>
        </pc:picChg>
        <pc:picChg chg="add del mod">
          <ac:chgData name="VAN ZELDEREN Anand" userId="759077e6-9a7e-43a2-a18d-4165ccb1fb75" providerId="ADAL" clId="{EE79B15E-A835-417A-9964-3BAADD4EF61B}" dt="2026-04-01T07:32:23.696" v="453" actId="478"/>
          <ac:picMkLst>
            <pc:docMk/>
            <pc:sldMk cId="65928277" sldId="1763"/>
            <ac:picMk id="1026" creationId="{D7993517-F8DB-23E7-92AB-7504FED6EDCA}"/>
          </ac:picMkLst>
        </pc:picChg>
      </pc:sldChg>
      <pc:sldChg chg="addSp modSp new del mod ord">
        <pc:chgData name="VAN ZELDEREN Anand" userId="759077e6-9a7e-43a2-a18d-4165ccb1fb75" providerId="ADAL" clId="{EE79B15E-A835-417A-9964-3BAADD4EF61B}" dt="2026-04-01T07:32:41.957" v="461" actId="47"/>
        <pc:sldMkLst>
          <pc:docMk/>
          <pc:sldMk cId="1439064551" sldId="1764"/>
        </pc:sldMkLst>
        <pc:spChg chg="mod">
          <ac:chgData name="VAN ZELDEREN Anand" userId="759077e6-9a7e-43a2-a18d-4165ccb1fb75" providerId="ADAL" clId="{EE79B15E-A835-417A-9964-3BAADD4EF61B}" dt="2026-04-01T07:31:42.227" v="447" actId="20577"/>
          <ac:spMkLst>
            <pc:docMk/>
            <pc:sldMk cId="1439064551" sldId="1764"/>
            <ac:spMk id="2" creationId="{632C623E-5277-235C-3F90-05CAC2F15468}"/>
          </ac:spMkLst>
        </pc:spChg>
        <pc:spChg chg="mod">
          <ac:chgData name="VAN ZELDEREN Anand" userId="759077e6-9a7e-43a2-a18d-4165ccb1fb75" providerId="ADAL" clId="{EE79B15E-A835-417A-9964-3BAADD4EF61B}" dt="2026-04-01T07:31:49.602" v="449" actId="1076"/>
          <ac:spMkLst>
            <pc:docMk/>
            <pc:sldMk cId="1439064551" sldId="1764"/>
            <ac:spMk id="4" creationId="{B5E7469E-E331-7A3E-6E97-50ADE6E4F6B2}"/>
          </ac:spMkLst>
        </pc:spChg>
        <pc:picChg chg="add mod">
          <ac:chgData name="VAN ZELDEREN Anand" userId="759077e6-9a7e-43a2-a18d-4165ccb1fb75" providerId="ADAL" clId="{EE79B15E-A835-417A-9964-3BAADD4EF61B}" dt="2026-04-01T07:30:54.160" v="384" actId="1076"/>
          <ac:picMkLst>
            <pc:docMk/>
            <pc:sldMk cId="1439064551" sldId="1764"/>
            <ac:picMk id="5" creationId="{D2EB0AE1-0A2E-B961-0926-BFDF74516DA3}"/>
          </ac:picMkLst>
        </pc:picChg>
      </pc:sldChg>
      <pc:sldChg chg="delSp modSp add del mod">
        <pc:chgData name="VAN ZELDEREN Anand" userId="759077e6-9a7e-43a2-a18d-4165ccb1fb75" providerId="ADAL" clId="{EE79B15E-A835-417A-9964-3BAADD4EF61B}" dt="2026-04-01T08:12:51.186" v="1662" actId="47"/>
        <pc:sldMkLst>
          <pc:docMk/>
          <pc:sldMk cId="2401020329" sldId="1765"/>
        </pc:sldMkLst>
        <pc:spChg chg="mod">
          <ac:chgData name="VAN ZELDEREN Anand" userId="759077e6-9a7e-43a2-a18d-4165ccb1fb75" providerId="ADAL" clId="{EE79B15E-A835-417A-9964-3BAADD4EF61B}" dt="2026-04-01T07:28:57.446" v="321" actId="20577"/>
          <ac:spMkLst>
            <pc:docMk/>
            <pc:sldMk cId="2401020329" sldId="1765"/>
            <ac:spMk id="2" creationId="{BF991FAA-62A9-5EFC-B91B-47E988DDDA24}"/>
          </ac:spMkLst>
        </pc:spChg>
        <pc:picChg chg="del">
          <ac:chgData name="VAN ZELDEREN Anand" userId="759077e6-9a7e-43a2-a18d-4165ccb1fb75" providerId="ADAL" clId="{EE79B15E-A835-417A-9964-3BAADD4EF61B}" dt="2026-04-01T07:29:08" v="322" actId="478"/>
          <ac:picMkLst>
            <pc:docMk/>
            <pc:sldMk cId="2401020329" sldId="1765"/>
            <ac:picMk id="1026" creationId="{A42D31E1-B685-FB53-DC29-2ECEEFAB3E79}"/>
          </ac:picMkLst>
        </pc:picChg>
      </pc:sldChg>
      <pc:sldChg chg="addSp modSp new mod">
        <pc:chgData name="VAN ZELDEREN Anand" userId="759077e6-9a7e-43a2-a18d-4165ccb1fb75" providerId="ADAL" clId="{EE79B15E-A835-417A-9964-3BAADD4EF61B}" dt="2026-04-01T07:29:51.510" v="382" actId="1076"/>
        <pc:sldMkLst>
          <pc:docMk/>
          <pc:sldMk cId="2405994672" sldId="1766"/>
        </pc:sldMkLst>
        <pc:spChg chg="add mod">
          <ac:chgData name="VAN ZELDEREN Anand" userId="759077e6-9a7e-43a2-a18d-4165ccb1fb75" providerId="ADAL" clId="{EE79B15E-A835-417A-9964-3BAADD4EF61B}" dt="2026-04-01T07:29:51.510" v="382" actId="1076"/>
          <ac:spMkLst>
            <pc:docMk/>
            <pc:sldMk cId="2405994672" sldId="1766"/>
            <ac:spMk id="2" creationId="{37F28FD9-5E26-8285-1EAF-834656B558DF}"/>
          </ac:spMkLst>
        </pc:spChg>
      </pc:sldChg>
      <pc:sldChg chg="addSp modSp add mod ord">
        <pc:chgData name="VAN ZELDEREN Anand" userId="759077e6-9a7e-43a2-a18d-4165ccb1fb75" providerId="ADAL" clId="{EE79B15E-A835-417A-9964-3BAADD4EF61B}" dt="2026-04-01T07:55:49.562" v="679"/>
        <pc:sldMkLst>
          <pc:docMk/>
          <pc:sldMk cId="1495490337" sldId="1767"/>
        </pc:sldMkLst>
        <pc:spChg chg="add mod">
          <ac:chgData name="VAN ZELDEREN Anand" userId="759077e6-9a7e-43a2-a18d-4165ccb1fb75" providerId="ADAL" clId="{EE79B15E-A835-417A-9964-3BAADD4EF61B}" dt="2026-04-01T07:33:57.295" v="472" actId="14100"/>
          <ac:spMkLst>
            <pc:docMk/>
            <pc:sldMk cId="1495490337" sldId="1767"/>
            <ac:spMk id="5" creationId="{E1B389A3-96FB-C5CA-6169-2F8A3C48391C}"/>
          </ac:spMkLst>
        </pc:spChg>
        <pc:spChg chg="mod">
          <ac:chgData name="VAN ZELDEREN Anand" userId="759077e6-9a7e-43a2-a18d-4165ccb1fb75" providerId="ADAL" clId="{EE79B15E-A835-417A-9964-3BAADD4EF61B}" dt="2026-04-01T07:41:41.397" v="556" actId="20577"/>
          <ac:spMkLst>
            <pc:docMk/>
            <pc:sldMk cId="1495490337" sldId="1767"/>
            <ac:spMk id="6" creationId="{5B637EF1-198E-1AF0-E85E-131AC66F33C4}"/>
          </ac:spMkLst>
        </pc:spChg>
      </pc:sldChg>
      <pc:sldChg chg="modSp add mod modNotesTx">
        <pc:chgData name="VAN ZELDEREN Anand" userId="759077e6-9a7e-43a2-a18d-4165ccb1fb75" providerId="ADAL" clId="{EE79B15E-A835-417A-9964-3BAADD4EF61B}" dt="2026-04-01T08:29:15.316" v="2404" actId="6549"/>
        <pc:sldMkLst>
          <pc:docMk/>
          <pc:sldMk cId="430733548" sldId="1768"/>
        </pc:sldMkLst>
        <pc:spChg chg="mod">
          <ac:chgData name="VAN ZELDEREN Anand" userId="759077e6-9a7e-43a2-a18d-4165ccb1fb75" providerId="ADAL" clId="{EE79B15E-A835-417A-9964-3BAADD4EF61B}" dt="2026-04-01T08:22:19.167" v="1918" actId="20577"/>
          <ac:spMkLst>
            <pc:docMk/>
            <pc:sldMk cId="430733548" sldId="1768"/>
            <ac:spMk id="2" creationId="{297CBB40-8E14-DA4E-B273-D05EDA499443}"/>
          </ac:spMkLst>
        </pc:spChg>
        <pc:spChg chg="mod">
          <ac:chgData name="VAN ZELDEREN Anand" userId="759077e6-9a7e-43a2-a18d-4165ccb1fb75" providerId="ADAL" clId="{EE79B15E-A835-417A-9964-3BAADD4EF61B}" dt="2026-04-01T08:29:15.316" v="2404" actId="6549"/>
          <ac:spMkLst>
            <pc:docMk/>
            <pc:sldMk cId="430733548" sldId="1768"/>
            <ac:spMk id="3" creationId="{39DE81DC-9454-DF8F-96BD-9396D9D18899}"/>
          </ac:spMkLst>
        </pc:spChg>
      </pc:sldChg>
      <pc:sldMasterChg chg="delSldLayout">
        <pc:chgData name="VAN ZELDEREN Anand" userId="759077e6-9a7e-43a2-a18d-4165ccb1fb75" providerId="ADAL" clId="{EE79B15E-A835-417A-9964-3BAADD4EF61B}" dt="2026-04-01T06:54:48.501" v="3" actId="47"/>
        <pc:sldMasterMkLst>
          <pc:docMk/>
          <pc:sldMasterMk cId="1230988599" sldId="2147483676"/>
        </pc:sldMasterMkLst>
        <pc:sldLayoutChg chg="del">
          <pc:chgData name="VAN ZELDEREN Anand" userId="759077e6-9a7e-43a2-a18d-4165ccb1fb75" providerId="ADAL" clId="{EE79B15E-A835-417A-9964-3BAADD4EF61B}" dt="2026-04-01T06:54:48.501" v="3" actId="47"/>
          <pc:sldLayoutMkLst>
            <pc:docMk/>
            <pc:sldMasterMk cId="1230988599" sldId="2147483676"/>
            <pc:sldLayoutMk cId="3222586183" sldId="21474837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5A0045-8E7A-FA46-B20F-38ED36762563}" type="datetimeFigureOut">
              <a:rPr lang="fr-FR" smtClean="0"/>
              <a:pPr/>
              <a:t>01/04/2026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13E387-6286-664B-9B96-95AE5227F90F}" type="slidenum">
              <a:rPr lang="fr-FR" smtClean="0"/>
              <a:pPr/>
              <a:t>‹#›</a:t>
            </a:fld>
            <a:endParaRPr lang="fr-FR"/>
          </a:p>
        </p:txBody>
      </p:sp>
    </p:spTree>
    <p:extLst>
      <p:ext uri="{BB962C8B-B14F-4D97-AF65-F5344CB8AC3E}">
        <p14:creationId xmlns:p14="http://schemas.microsoft.com/office/powerpoint/2010/main" val="1870979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5E1C7B-476E-764C-AADC-AD7B3FEA4E6C}" type="datetimeFigureOut">
              <a:rPr lang="fr-FR" smtClean="0"/>
              <a:pPr/>
              <a:t>01/04/2026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C75FC7-64E8-F84E-8F15-5CC144496141}" type="slidenum">
              <a:rPr lang="fr-FR" smtClean="0"/>
              <a:pPr/>
              <a:t>‹#›</a:t>
            </a:fld>
            <a:endParaRPr lang="fr-FR"/>
          </a:p>
        </p:txBody>
      </p:sp>
    </p:spTree>
    <p:extLst>
      <p:ext uri="{BB962C8B-B14F-4D97-AF65-F5344CB8AC3E}">
        <p14:creationId xmlns:p14="http://schemas.microsoft.com/office/powerpoint/2010/main" val="28679069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ask to put phones silent/away</a:t>
            </a:r>
          </a:p>
        </p:txBody>
      </p:sp>
      <p:sp>
        <p:nvSpPr>
          <p:cNvPr id="4" name="Slide Number Placeholder 3"/>
          <p:cNvSpPr>
            <a:spLocks noGrp="1"/>
          </p:cNvSpPr>
          <p:nvPr>
            <p:ph type="sldNum" sz="quarter" idx="5"/>
          </p:nvPr>
        </p:nvSpPr>
        <p:spPr/>
        <p:txBody>
          <a:bodyPr/>
          <a:lstStyle/>
          <a:p>
            <a:fld id="{AEC75FC7-64E8-F84E-8F15-5CC144496141}" type="slidenum">
              <a:rPr lang="fr-FR" smtClean="0"/>
              <a:pPr/>
              <a:t>3</a:t>
            </a:fld>
            <a:endParaRPr lang="fr-FR"/>
          </a:p>
        </p:txBody>
      </p:sp>
    </p:spTree>
    <p:extLst>
      <p:ext uri="{BB962C8B-B14F-4D97-AF65-F5344CB8AC3E}">
        <p14:creationId xmlns:p14="http://schemas.microsoft.com/office/powerpoint/2010/main" val="412505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0F12-0EAB-99CE-939B-3770AC956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B9637-2A45-BAF8-40FF-E36C6B069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327D0-3EF1-8446-425D-14855AAA47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EAA9E0-47AF-A6FF-8312-06016C64E7CB}"/>
              </a:ext>
            </a:extLst>
          </p:cNvPr>
          <p:cNvSpPr>
            <a:spLocks noGrp="1"/>
          </p:cNvSpPr>
          <p:nvPr>
            <p:ph type="sldNum" sz="quarter" idx="5"/>
          </p:nvPr>
        </p:nvSpPr>
        <p:spPr/>
        <p:txBody>
          <a:bodyPr/>
          <a:lstStyle/>
          <a:p>
            <a:fld id="{AEC75FC7-64E8-F84E-8F15-5CC144496141}" type="slidenum">
              <a:rPr lang="fr-FR" smtClean="0"/>
              <a:pPr/>
              <a:t>4</a:t>
            </a:fld>
            <a:endParaRPr lang="fr-FR"/>
          </a:p>
        </p:txBody>
      </p:sp>
    </p:spTree>
    <p:extLst>
      <p:ext uri="{BB962C8B-B14F-4D97-AF65-F5344CB8AC3E}">
        <p14:creationId xmlns:p14="http://schemas.microsoft.com/office/powerpoint/2010/main" val="294396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GB"/>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823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tif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Titre 1"/>
          <p:cNvSpPr>
            <a:spLocks noGrp="1"/>
          </p:cNvSpPr>
          <p:nvPr>
            <p:ph type="title" hasCustomPrompt="1"/>
          </p:nvPr>
        </p:nvSpPr>
        <p:spPr>
          <a:xfrm>
            <a:off x="609600" y="4595911"/>
            <a:ext cx="10972800" cy="1143000"/>
          </a:xfrm>
          <a:prstGeom prst="rect">
            <a:avLst/>
          </a:prstGeom>
        </p:spPr>
        <p:txBody>
          <a:bodyPr vert="horz"/>
          <a:lstStyle>
            <a:lvl1pPr>
              <a:defRPr sz="1800">
                <a:solidFill>
                  <a:schemeClr val="bg1"/>
                </a:solidFill>
              </a:defRPr>
            </a:lvl1pPr>
          </a:lstStyle>
          <a:p>
            <a:r>
              <a:rPr lang="fr-FR" cap="all">
                <a:solidFill>
                  <a:srgbClr val="FFFFFF"/>
                </a:solidFill>
                <a:latin typeface="Montserrat-Regular"/>
                <a:cs typeface="Montserrat-Regular"/>
              </a:rPr>
              <a:t>Titre du </a:t>
            </a:r>
            <a:r>
              <a:rPr lang="fr-FR" cap="all" err="1">
                <a:solidFill>
                  <a:srgbClr val="FFFFFF"/>
                </a:solidFill>
                <a:latin typeface="Montserrat-Regular"/>
                <a:cs typeface="Montserrat-Regular"/>
              </a:rPr>
              <a:t>Slideshow</a:t>
            </a:r>
            <a:endParaRPr lang="fr-FR"/>
          </a:p>
        </p:txBody>
      </p:sp>
    </p:spTree>
    <p:extLst>
      <p:ext uri="{BB962C8B-B14F-4D97-AF65-F5344CB8AC3E}">
        <p14:creationId xmlns:p14="http://schemas.microsoft.com/office/powerpoint/2010/main" val="4058249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75361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236329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B1890280-51D7-440C-A2BF-57DA5CC21525}" type="slidenum">
              <a:rPr lang="fr-FR" smtClean="0"/>
              <a:pPr/>
              <a:t>‹#›</a:t>
            </a:fld>
            <a:endParaRPr lang="fr-FR"/>
          </a:p>
        </p:txBody>
      </p:sp>
      <p:sp>
        <p:nvSpPr>
          <p:cNvPr id="7" name="Rectangle 6"/>
          <p:cNvSpPr/>
          <p:nvPr userDrawn="1"/>
        </p:nvSpPr>
        <p:spPr>
          <a:xfrm>
            <a:off x="-6865440" y="1772816"/>
            <a:ext cx="12192000" cy="685800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9" name="Picture 2"/>
          <p:cNvPicPr>
            <a:picLocks noChangeAspect="1" noChangeArrowheads="1"/>
          </p:cNvPicPr>
          <p:nvPr userDrawn="1"/>
        </p:nvPicPr>
        <p:blipFill>
          <a:blip r:embed="rId2" cstate="print"/>
          <a:srcRect b="16304"/>
          <a:stretch>
            <a:fillRect/>
          </a:stretch>
        </p:blipFill>
        <p:spPr bwMode="auto">
          <a:xfrm>
            <a:off x="2831638" y="620688"/>
            <a:ext cx="6528725" cy="3024336"/>
          </a:xfrm>
          <a:prstGeom prst="rect">
            <a:avLst/>
          </a:prstGeom>
          <a:noFill/>
          <a:ln w="9525">
            <a:noFill/>
            <a:miter lim="800000"/>
            <a:headEnd/>
            <a:tailEnd/>
          </a:ln>
          <a:effectLst/>
        </p:spPr>
      </p:pic>
      <p:pic>
        <p:nvPicPr>
          <p:cNvPr id="10" name="Picture 3"/>
          <p:cNvPicPr>
            <a:picLocks noChangeAspect="1" noChangeArrowheads="1"/>
          </p:cNvPicPr>
          <p:nvPr userDrawn="1"/>
        </p:nvPicPr>
        <p:blipFill>
          <a:blip r:embed="rId3" cstate="print"/>
          <a:srcRect/>
          <a:stretch>
            <a:fillRect/>
          </a:stretch>
        </p:blipFill>
        <p:spPr bwMode="auto">
          <a:xfrm>
            <a:off x="4536001" y="3789860"/>
            <a:ext cx="3115607" cy="215205"/>
          </a:xfrm>
          <a:prstGeom prst="rect">
            <a:avLst/>
          </a:prstGeom>
          <a:noFill/>
          <a:ln w="9525">
            <a:noFill/>
            <a:miter lim="800000"/>
            <a:headEnd/>
            <a:tailEnd/>
          </a:ln>
          <a:effectLst/>
        </p:spPr>
      </p:pic>
      <p:pic>
        <p:nvPicPr>
          <p:cNvPr id="11" name="Image 10" descr="Logos-blancs-assembl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7809" y="6007062"/>
            <a:ext cx="3283799" cy="302259"/>
          </a:xfrm>
          <a:prstGeom prst="rect">
            <a:avLst/>
          </a:prstGeom>
        </p:spPr>
      </p:pic>
    </p:spTree>
    <p:extLst>
      <p:ext uri="{BB962C8B-B14F-4D97-AF65-F5344CB8AC3E}">
        <p14:creationId xmlns:p14="http://schemas.microsoft.com/office/powerpoint/2010/main" val="3373223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B1890280-51D7-440C-A2BF-57DA5CC21525}" type="slidenum">
              <a:rPr lang="fr-FR" smtClean="0"/>
              <a:pPr/>
              <a:t>‹#›</a:t>
            </a:fld>
            <a:endParaRPr lang="fr-FR"/>
          </a:p>
        </p:txBody>
      </p:sp>
      <p:sp>
        <p:nvSpPr>
          <p:cNvPr id="7" name="Rectangle 6"/>
          <p:cNvSpPr/>
          <p:nvPr userDrawn="1"/>
        </p:nvSpPr>
        <p:spPr>
          <a:xfrm>
            <a:off x="0" y="0"/>
            <a:ext cx="12192000" cy="685800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9" name="Picture 2"/>
          <p:cNvPicPr>
            <a:picLocks noChangeAspect="1" noChangeArrowheads="1"/>
          </p:cNvPicPr>
          <p:nvPr userDrawn="1"/>
        </p:nvPicPr>
        <p:blipFill>
          <a:blip r:embed="rId2" cstate="print"/>
          <a:srcRect b="16304"/>
          <a:stretch>
            <a:fillRect/>
          </a:stretch>
        </p:blipFill>
        <p:spPr bwMode="auto">
          <a:xfrm>
            <a:off x="2831638" y="620688"/>
            <a:ext cx="6528725" cy="3024336"/>
          </a:xfrm>
          <a:prstGeom prst="rect">
            <a:avLst/>
          </a:prstGeom>
          <a:noFill/>
          <a:ln w="9525">
            <a:noFill/>
            <a:miter lim="800000"/>
            <a:headEnd/>
            <a:tailEnd/>
          </a:ln>
          <a:effectLst/>
        </p:spPr>
      </p:pic>
      <p:pic>
        <p:nvPicPr>
          <p:cNvPr id="10" name="Picture 3"/>
          <p:cNvPicPr>
            <a:picLocks noChangeAspect="1" noChangeArrowheads="1"/>
          </p:cNvPicPr>
          <p:nvPr userDrawn="1"/>
        </p:nvPicPr>
        <p:blipFill>
          <a:blip r:embed="rId3" cstate="print"/>
          <a:srcRect/>
          <a:stretch>
            <a:fillRect/>
          </a:stretch>
        </p:blipFill>
        <p:spPr bwMode="auto">
          <a:xfrm>
            <a:off x="4536001" y="3789860"/>
            <a:ext cx="3115607" cy="215205"/>
          </a:xfrm>
          <a:prstGeom prst="rect">
            <a:avLst/>
          </a:prstGeom>
          <a:noFill/>
          <a:ln w="9525">
            <a:noFill/>
            <a:miter lim="800000"/>
            <a:headEnd/>
            <a:tailEnd/>
          </a:ln>
          <a:effectLst/>
        </p:spPr>
      </p:pic>
      <p:pic>
        <p:nvPicPr>
          <p:cNvPr id="11" name="Image 10" descr="Logos-blancs-assembl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4383" y="6079070"/>
            <a:ext cx="3283799" cy="302259"/>
          </a:xfrm>
          <a:prstGeom prst="rect">
            <a:avLst/>
          </a:prstGeom>
        </p:spPr>
      </p:pic>
    </p:spTree>
    <p:extLst>
      <p:ext uri="{BB962C8B-B14F-4D97-AF65-F5344CB8AC3E}">
        <p14:creationId xmlns:p14="http://schemas.microsoft.com/office/powerpoint/2010/main" val="319937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Rectangle 7"/>
          <p:cNvSpPr/>
          <p:nvPr userDrawn="1"/>
        </p:nvSpPr>
        <p:spPr>
          <a:xfrm>
            <a:off x="8534400" y="-304800"/>
            <a:ext cx="3048000" cy="449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a:xfrm>
            <a:off x="527381" y="269776"/>
            <a:ext cx="10972800" cy="720824"/>
          </a:xfrm>
          <a:prstGeom prst="rect">
            <a:avLst/>
          </a:prstGeom>
        </p:spPr>
        <p:txBody>
          <a:bodyPr vert="horz"/>
          <a:lstStyle>
            <a:lvl1pPr algn="l">
              <a:defRPr sz="5000" baseline="0">
                <a:solidFill>
                  <a:srgbClr val="FF0000"/>
                </a:solidFill>
                <a:latin typeface="Nexa Thin"/>
                <a:cs typeface="Nexa Thin"/>
              </a:defRPr>
            </a:lvl1pPr>
          </a:lstStyle>
          <a:p>
            <a:r>
              <a:rPr lang="fr-FR"/>
              <a:t>TITRE PARTIE</a:t>
            </a:r>
          </a:p>
        </p:txBody>
      </p:sp>
      <p:sp>
        <p:nvSpPr>
          <p:cNvPr id="4" name="Espace réservé du texte 3"/>
          <p:cNvSpPr>
            <a:spLocks noGrp="1"/>
          </p:cNvSpPr>
          <p:nvPr>
            <p:ph type="body" sz="quarter" idx="10" hasCustomPrompt="1"/>
          </p:nvPr>
        </p:nvSpPr>
        <p:spPr>
          <a:xfrm>
            <a:off x="719403" y="2043200"/>
            <a:ext cx="7488832" cy="3240088"/>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
                <a:srgbClr val="FF3333"/>
              </a:buClr>
              <a:buSzPct val="100000"/>
              <a:buFont typeface="Lucida Grande"/>
              <a:buChar char="▸"/>
              <a:tabLst/>
              <a:defRPr sz="1600">
                <a:solidFill>
                  <a:srgbClr val="666666"/>
                </a:solidFill>
                <a:latin typeface="+mn-lt"/>
              </a:defRPr>
            </a:lvl1pPr>
          </a:lstStyle>
          <a:p>
            <a:pPr>
              <a:buClr>
                <a:srgbClr val="FF3333"/>
              </a:buClr>
              <a:buSzPct val="100000"/>
              <a:buFont typeface="Lucida Grande"/>
              <a:buChar char="▸"/>
            </a:pPr>
            <a:r>
              <a:rPr lang="fr-FR" sz="1600">
                <a:solidFill>
                  <a:srgbClr val="404040"/>
                </a:solidFill>
                <a:latin typeface="+mn-lt"/>
                <a:cs typeface="Calibri"/>
              </a:rPr>
              <a:t>Texte 1</a:t>
            </a:r>
          </a:p>
          <a:p>
            <a:pPr>
              <a:buClr>
                <a:srgbClr val="FF3333"/>
              </a:buClr>
              <a:buSzPct val="100000"/>
              <a:buFont typeface="Lucida Grande"/>
              <a:buChar char="▸"/>
            </a:pPr>
            <a:endParaRPr lang="fr-FR" sz="1600">
              <a:solidFill>
                <a:srgbClr val="404040"/>
              </a:solidFill>
              <a:latin typeface="+mn-lt"/>
              <a:cs typeface="Calibri"/>
            </a:endParaRPr>
          </a:p>
          <a:p>
            <a:pPr>
              <a:buClr>
                <a:srgbClr val="FF3333"/>
              </a:buClr>
              <a:buSzPct val="100000"/>
              <a:buFont typeface="Lucida Grande"/>
              <a:buChar char="▸"/>
            </a:pPr>
            <a:r>
              <a:rPr lang="fr-FR" sz="1600">
                <a:solidFill>
                  <a:srgbClr val="404040"/>
                </a:solidFill>
                <a:latin typeface="+mn-lt"/>
                <a:cs typeface="Calibri"/>
              </a:rPr>
              <a:t>Texte 2</a:t>
            </a:r>
          </a:p>
        </p:txBody>
      </p:sp>
      <p:sp>
        <p:nvSpPr>
          <p:cNvPr id="16" name="Espace réservé du contenu 15"/>
          <p:cNvSpPr>
            <a:spLocks noGrp="1"/>
          </p:cNvSpPr>
          <p:nvPr>
            <p:ph sz="quarter" idx="11" hasCustomPrompt="1"/>
          </p:nvPr>
        </p:nvSpPr>
        <p:spPr>
          <a:xfrm>
            <a:off x="8940800" y="1196753"/>
            <a:ext cx="2559381" cy="431601"/>
          </a:xfrm>
          <a:prstGeom prst="rect">
            <a:avLst/>
          </a:prstGeom>
        </p:spPr>
        <p:txBody>
          <a:bodyPr vert="horz"/>
          <a:lstStyle>
            <a:lvl1pPr marL="0" indent="0">
              <a:buNone/>
              <a:defRPr sz="1600" cap="all" baseline="0">
                <a:solidFill>
                  <a:srgbClr val="666666"/>
                </a:solidFill>
                <a:latin typeface="Nexa Heavy"/>
                <a:cs typeface="Nexa Heavy"/>
              </a:defRPr>
            </a:lvl1pPr>
          </a:lstStyle>
          <a:p>
            <a:pPr lvl="0"/>
            <a:r>
              <a:rPr lang="fr-FR"/>
              <a:t>LOREM IPSUM</a:t>
            </a:r>
          </a:p>
        </p:txBody>
      </p:sp>
      <p:sp>
        <p:nvSpPr>
          <p:cNvPr id="17" name="Espace réservé du contenu 15"/>
          <p:cNvSpPr>
            <a:spLocks noGrp="1"/>
          </p:cNvSpPr>
          <p:nvPr>
            <p:ph sz="quarter" idx="12" hasCustomPrompt="1"/>
          </p:nvPr>
        </p:nvSpPr>
        <p:spPr>
          <a:xfrm>
            <a:off x="8942392" y="1700809"/>
            <a:ext cx="2559381" cy="2152303"/>
          </a:xfrm>
          <a:prstGeom prst="rect">
            <a:avLst/>
          </a:prstGeom>
        </p:spPr>
        <p:txBody>
          <a:bodyPr vert="horz"/>
          <a:lstStyle>
            <a:lvl1pPr marL="0" indent="0">
              <a:buNone/>
              <a:defRPr sz="1600" baseline="0">
                <a:solidFill>
                  <a:srgbClr val="666666"/>
                </a:solidFill>
                <a:latin typeface="+mn-lt"/>
                <a:cs typeface="Nexa Heavy"/>
              </a:defRPr>
            </a:lvl1pPr>
          </a:lstStyle>
          <a:p>
            <a:r>
              <a:rPr lang="fr-FR" sz="1400" err="1">
                <a:solidFill>
                  <a:schemeClr val="tx1">
                    <a:lumMod val="75000"/>
                    <a:lumOff val="25000"/>
                  </a:schemeClr>
                </a:solidFill>
                <a:cs typeface="Calibri"/>
              </a:rPr>
              <a:t>nulla</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augue</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condimentum</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odio</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fermentum</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ornare</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nisi</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odio</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eget</a:t>
            </a:r>
            <a:r>
              <a:rPr lang="fr-FR" sz="1400">
                <a:solidFill>
                  <a:schemeClr val="tx1">
                    <a:lumMod val="75000"/>
                    <a:lumOff val="25000"/>
                  </a:schemeClr>
                </a:solidFill>
                <a:cs typeface="Calibri"/>
              </a:rPr>
              <a:t> diam. </a:t>
            </a:r>
            <a:r>
              <a:rPr lang="fr-FR" sz="1400" err="1">
                <a:solidFill>
                  <a:schemeClr val="tx1">
                    <a:lumMod val="75000"/>
                    <a:lumOff val="25000"/>
                  </a:schemeClr>
                </a:solidFill>
                <a:cs typeface="Calibri"/>
              </a:rPr>
              <a:t>Fusce</a:t>
            </a:r>
            <a:r>
              <a:rPr lang="fr-FR" sz="1400">
                <a:solidFill>
                  <a:schemeClr val="tx1">
                    <a:lumMod val="75000"/>
                    <a:lumOff val="25000"/>
                  </a:schemeClr>
                </a:solidFill>
                <a:cs typeface="Calibri"/>
              </a:rPr>
              <a:t> in massa </a:t>
            </a:r>
            <a:r>
              <a:rPr lang="fr-FR" sz="1400" err="1">
                <a:solidFill>
                  <a:schemeClr val="tx1">
                    <a:lumMod val="75000"/>
                    <a:lumOff val="25000"/>
                  </a:schemeClr>
                </a:solidFill>
                <a:cs typeface="Calibri"/>
              </a:rPr>
              <a:t>nibh</a:t>
            </a:r>
            <a:r>
              <a:rPr lang="fr-FR" sz="1400">
                <a:solidFill>
                  <a:schemeClr val="tx1">
                    <a:lumMod val="75000"/>
                    <a:lumOff val="25000"/>
                  </a:schemeClr>
                </a:solidFill>
                <a:cs typeface="Calibri"/>
              </a:rPr>
              <a:t>, nec </a:t>
            </a:r>
            <a:r>
              <a:rPr lang="fr-FR" sz="1400" err="1">
                <a:solidFill>
                  <a:schemeClr val="tx1">
                    <a:lumMod val="75000"/>
                    <a:lumOff val="25000"/>
                  </a:schemeClr>
                </a:solidFill>
                <a:cs typeface="Calibri"/>
              </a:rPr>
              <a:t>feugiat</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elit</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Donec</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vel</a:t>
            </a:r>
            <a:r>
              <a:rPr lang="fr-FR" sz="1400">
                <a:solidFill>
                  <a:schemeClr val="tx1">
                    <a:lumMod val="75000"/>
                    <a:lumOff val="25000"/>
                  </a:schemeClr>
                </a:solidFill>
                <a:cs typeface="Calibri"/>
              </a:rPr>
              <a:t> </a:t>
            </a:r>
            <a:r>
              <a:rPr lang="fr-FR" sz="1400" err="1">
                <a:solidFill>
                  <a:schemeClr val="tx1">
                    <a:lumMod val="75000"/>
                    <a:lumOff val="25000"/>
                  </a:schemeClr>
                </a:solidFill>
                <a:cs typeface="Calibri"/>
              </a:rPr>
              <a:t>odio</a:t>
            </a:r>
            <a:r>
              <a:rPr lang="fr-FR" sz="1400">
                <a:solidFill>
                  <a:schemeClr val="tx1">
                    <a:lumMod val="75000"/>
                    <a:lumOff val="25000"/>
                  </a:schemeClr>
                </a:solidFill>
                <a:cs typeface="Calibri"/>
              </a:rPr>
              <a:t> nec </a:t>
            </a:r>
            <a:r>
              <a:rPr lang="fr-FR" sz="1400" err="1">
                <a:solidFill>
                  <a:schemeClr val="tx1">
                    <a:lumMod val="75000"/>
                    <a:lumOff val="25000"/>
                  </a:schemeClr>
                </a:solidFill>
                <a:cs typeface="Calibri"/>
              </a:rPr>
              <a:t>dui</a:t>
            </a:r>
            <a:r>
              <a:rPr lang="fr-FR" sz="1400">
                <a:solidFill>
                  <a:schemeClr val="tx1">
                    <a:lumMod val="75000"/>
                    <a:lumOff val="25000"/>
                  </a:schemeClr>
                </a:solidFill>
                <a:cs typeface="Calibri"/>
              </a:rPr>
              <a:t> semper pretium vitae </a:t>
            </a:r>
            <a:r>
              <a:rPr lang="fr-FR" sz="1400" err="1">
                <a:solidFill>
                  <a:schemeClr val="tx1">
                    <a:lumMod val="75000"/>
                    <a:lumOff val="25000"/>
                  </a:schemeClr>
                </a:solidFill>
                <a:cs typeface="Calibri"/>
              </a:rPr>
              <a:t>ac</a:t>
            </a:r>
            <a:r>
              <a:rPr lang="fr-FR" sz="1400">
                <a:solidFill>
                  <a:schemeClr val="tx1">
                    <a:lumMod val="75000"/>
                    <a:lumOff val="25000"/>
                  </a:schemeClr>
                </a:solidFill>
                <a:cs typeface="Calibri"/>
              </a:rPr>
              <a:t> es</a:t>
            </a:r>
            <a:endParaRPr lang="fr-FR" sz="1400">
              <a:solidFill>
                <a:schemeClr val="tx1">
                  <a:lumMod val="75000"/>
                  <a:lumOff val="25000"/>
                </a:schemeClr>
              </a:solidFill>
            </a:endParaRPr>
          </a:p>
        </p:txBody>
      </p:sp>
      <p:sp>
        <p:nvSpPr>
          <p:cNvPr id="21" name="Espace réservé du texte 20"/>
          <p:cNvSpPr>
            <a:spLocks noGrp="1"/>
          </p:cNvSpPr>
          <p:nvPr>
            <p:ph type="body" sz="quarter" idx="13" hasCustomPrompt="1"/>
          </p:nvPr>
        </p:nvSpPr>
        <p:spPr>
          <a:xfrm>
            <a:off x="527382" y="1019770"/>
            <a:ext cx="7680853" cy="393006"/>
          </a:xfrm>
          <a:prstGeom prst="rect">
            <a:avLst/>
          </a:prstGeom>
        </p:spPr>
        <p:txBody>
          <a:bodyPr vert="horz"/>
          <a:lstStyle>
            <a:lvl1pPr marL="0" indent="0">
              <a:buNone/>
              <a:defRPr sz="1600" cap="all">
                <a:solidFill>
                  <a:srgbClr val="666666"/>
                </a:solidFill>
                <a:latin typeface="Nexa Heavy"/>
                <a:cs typeface="Nexa Heavy"/>
              </a:defRPr>
            </a:lvl1pPr>
          </a:lstStyle>
          <a:p>
            <a:pPr lvl="0"/>
            <a:r>
              <a:rPr lang="fr-FR"/>
              <a:t>TITRE SOUS-PARTIE</a:t>
            </a:r>
          </a:p>
        </p:txBody>
      </p:sp>
      <p:sp>
        <p:nvSpPr>
          <p:cNvPr id="9" name="Espace réservé du contenu 25"/>
          <p:cNvSpPr>
            <a:spLocks noGrp="1"/>
          </p:cNvSpPr>
          <p:nvPr>
            <p:ph sz="quarter" idx="16" hasCustomPrompt="1"/>
          </p:nvPr>
        </p:nvSpPr>
        <p:spPr>
          <a:xfrm>
            <a:off x="527381" y="6309320"/>
            <a:ext cx="6432549" cy="278936"/>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1715167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527381" y="269776"/>
            <a:ext cx="10972800" cy="720824"/>
          </a:xfrm>
          <a:prstGeom prst="rect">
            <a:avLst/>
          </a:prstGeom>
        </p:spPr>
        <p:txBody>
          <a:bodyPr vert="horz"/>
          <a:lstStyle>
            <a:lvl1pPr algn="l">
              <a:defRPr sz="5000" baseline="0">
                <a:solidFill>
                  <a:srgbClr val="FF0000"/>
                </a:solidFill>
                <a:latin typeface="Nexa Thin"/>
                <a:cs typeface="Nexa Thin"/>
              </a:defRPr>
            </a:lvl1pPr>
          </a:lstStyle>
          <a:p>
            <a:r>
              <a:rPr lang="fr-FR"/>
              <a:t>TITRE PARTIE</a:t>
            </a:r>
          </a:p>
        </p:txBody>
      </p:sp>
      <p:sp>
        <p:nvSpPr>
          <p:cNvPr id="11" name="Espace réservé du texte 3"/>
          <p:cNvSpPr>
            <a:spLocks noGrp="1"/>
          </p:cNvSpPr>
          <p:nvPr>
            <p:ph type="body" sz="quarter" idx="10" hasCustomPrompt="1"/>
          </p:nvPr>
        </p:nvSpPr>
        <p:spPr>
          <a:xfrm>
            <a:off x="527381" y="3348168"/>
            <a:ext cx="10972800" cy="3240088"/>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
                <a:srgbClr val="FF3333"/>
              </a:buClr>
              <a:buSzPct val="100000"/>
              <a:buFont typeface="Lucida Grande"/>
              <a:buChar char="▸"/>
              <a:tabLst/>
              <a:defRPr sz="1600">
                <a:solidFill>
                  <a:srgbClr val="666666"/>
                </a:solidFill>
                <a:latin typeface="+mn-lt"/>
              </a:defRPr>
            </a:lvl1pPr>
          </a:lstStyle>
          <a:p>
            <a:pPr>
              <a:buClr>
                <a:srgbClr val="FF3333"/>
              </a:buClr>
              <a:buSzPct val="100000"/>
              <a:buFont typeface="Lucida Grande"/>
              <a:buChar char="▸"/>
            </a:pPr>
            <a:r>
              <a:rPr lang="fr-FR" sz="1600" err="1">
                <a:solidFill>
                  <a:srgbClr val="404040"/>
                </a:solidFill>
                <a:latin typeface="+mn-lt"/>
                <a:cs typeface="Calibri"/>
              </a:rPr>
              <a:t>Lorem</a:t>
            </a:r>
            <a:r>
              <a:rPr lang="fr-FR" sz="1600">
                <a:solidFill>
                  <a:srgbClr val="404040"/>
                </a:solidFill>
                <a:latin typeface="+mn-lt"/>
                <a:cs typeface="Calibri"/>
              </a:rPr>
              <a:t> </a:t>
            </a:r>
            <a:r>
              <a:rPr lang="fr-FR" sz="1600" err="1">
                <a:solidFill>
                  <a:srgbClr val="404040"/>
                </a:solidFill>
                <a:latin typeface="+mn-lt"/>
                <a:cs typeface="Calibri"/>
              </a:rPr>
              <a:t>ipsum</a:t>
            </a:r>
            <a:r>
              <a:rPr lang="fr-FR" sz="1600">
                <a:solidFill>
                  <a:srgbClr val="404040"/>
                </a:solidFill>
                <a:latin typeface="+mn-lt"/>
                <a:cs typeface="Calibri"/>
              </a:rPr>
              <a:t> </a:t>
            </a:r>
            <a:r>
              <a:rPr lang="fr-FR" sz="1600" err="1">
                <a:solidFill>
                  <a:srgbClr val="404040"/>
                </a:solidFill>
                <a:latin typeface="+mn-lt"/>
                <a:cs typeface="Calibri"/>
              </a:rPr>
              <a:t>dolor</a:t>
            </a:r>
            <a:r>
              <a:rPr lang="fr-FR" sz="1600">
                <a:solidFill>
                  <a:srgbClr val="404040"/>
                </a:solidFill>
                <a:latin typeface="+mn-lt"/>
                <a:cs typeface="Calibri"/>
              </a:rPr>
              <a:t> </a:t>
            </a:r>
            <a:r>
              <a:rPr lang="fr-FR" sz="1600" err="1">
                <a:solidFill>
                  <a:srgbClr val="404040"/>
                </a:solidFill>
                <a:latin typeface="+mn-lt"/>
                <a:cs typeface="Calibri"/>
              </a:rPr>
              <a:t>sit</a:t>
            </a:r>
            <a:r>
              <a:rPr lang="fr-FR" sz="1600">
                <a:solidFill>
                  <a:srgbClr val="404040"/>
                </a:solidFill>
                <a:latin typeface="+mn-lt"/>
                <a:cs typeface="Calibri"/>
              </a:rPr>
              <a:t> </a:t>
            </a:r>
            <a:r>
              <a:rPr lang="fr-FR" sz="1600" err="1">
                <a:solidFill>
                  <a:srgbClr val="404040"/>
                </a:solidFill>
                <a:latin typeface="+mn-lt"/>
                <a:cs typeface="Calibri"/>
              </a:rPr>
              <a:t>amet</a:t>
            </a:r>
            <a:r>
              <a:rPr lang="fr-FR" sz="1600">
                <a:solidFill>
                  <a:srgbClr val="404040"/>
                </a:solidFill>
                <a:latin typeface="+mn-lt"/>
                <a:cs typeface="Calibri"/>
              </a:rPr>
              <a:t>, </a:t>
            </a:r>
            <a:r>
              <a:rPr lang="fr-FR" sz="1600" err="1">
                <a:solidFill>
                  <a:srgbClr val="404040"/>
                </a:solidFill>
                <a:latin typeface="+mn-lt"/>
                <a:cs typeface="Calibri"/>
              </a:rPr>
              <a:t>consectetur</a:t>
            </a:r>
            <a:r>
              <a:rPr lang="fr-FR" sz="1600">
                <a:solidFill>
                  <a:srgbClr val="404040"/>
                </a:solidFill>
                <a:latin typeface="+mn-lt"/>
                <a:cs typeface="Calibri"/>
              </a:rPr>
              <a:t> </a:t>
            </a:r>
            <a:r>
              <a:rPr lang="fr-FR" sz="1600" err="1">
                <a:solidFill>
                  <a:srgbClr val="404040"/>
                </a:solidFill>
                <a:latin typeface="+mn-lt"/>
                <a:cs typeface="Calibri"/>
              </a:rPr>
              <a:t>adipiscing</a:t>
            </a:r>
            <a:r>
              <a:rPr lang="fr-FR" sz="1600">
                <a:solidFill>
                  <a:srgbClr val="404040"/>
                </a:solidFill>
                <a:latin typeface="+mn-lt"/>
                <a:cs typeface="Calibri"/>
              </a:rPr>
              <a:t> </a:t>
            </a:r>
            <a:r>
              <a:rPr lang="fr-FR" sz="1600" err="1">
                <a:solidFill>
                  <a:srgbClr val="404040"/>
                </a:solidFill>
                <a:latin typeface="+mn-lt"/>
                <a:cs typeface="Calibri"/>
              </a:rPr>
              <a:t>elit</a:t>
            </a:r>
            <a:r>
              <a:rPr lang="fr-FR" sz="1600">
                <a:solidFill>
                  <a:srgbClr val="404040"/>
                </a:solidFill>
                <a:latin typeface="+mn-lt"/>
                <a:cs typeface="Calibri"/>
              </a:rPr>
              <a:t>. </a:t>
            </a:r>
            <a:r>
              <a:rPr lang="fr-FR" sz="1600" err="1">
                <a:solidFill>
                  <a:srgbClr val="404040"/>
                </a:solidFill>
                <a:latin typeface="+mn-lt"/>
                <a:cs typeface="Calibri"/>
              </a:rPr>
              <a:t>Mauris</a:t>
            </a:r>
            <a:r>
              <a:rPr lang="fr-FR" sz="1600">
                <a:solidFill>
                  <a:srgbClr val="404040"/>
                </a:solidFill>
                <a:latin typeface="+mn-lt"/>
                <a:cs typeface="Calibri"/>
              </a:rPr>
              <a:t> </a:t>
            </a:r>
            <a:r>
              <a:rPr lang="fr-FR" sz="1600" err="1">
                <a:solidFill>
                  <a:srgbClr val="404040"/>
                </a:solidFill>
                <a:latin typeface="+mn-lt"/>
                <a:cs typeface="Calibri"/>
              </a:rPr>
              <a:t>leo</a:t>
            </a:r>
            <a:r>
              <a:rPr lang="fr-FR" sz="1600">
                <a:solidFill>
                  <a:srgbClr val="404040"/>
                </a:solidFill>
                <a:latin typeface="+mn-lt"/>
                <a:cs typeface="Calibri"/>
              </a:rPr>
              <a:t> </a:t>
            </a:r>
            <a:r>
              <a:rPr lang="fr-FR" sz="1600" err="1">
                <a:solidFill>
                  <a:srgbClr val="404040"/>
                </a:solidFill>
                <a:latin typeface="+mn-lt"/>
                <a:cs typeface="Calibri"/>
              </a:rPr>
              <a:t>turpis</a:t>
            </a:r>
            <a:r>
              <a:rPr lang="fr-FR" sz="1600">
                <a:solidFill>
                  <a:srgbClr val="404040"/>
                </a:solidFill>
                <a:latin typeface="+mn-lt"/>
                <a:cs typeface="Calibri"/>
              </a:rPr>
              <a:t>, </a:t>
            </a:r>
            <a:r>
              <a:rPr lang="fr-FR" sz="1600" err="1">
                <a:solidFill>
                  <a:srgbClr val="404040"/>
                </a:solidFill>
                <a:latin typeface="+mn-lt"/>
                <a:cs typeface="Calibri"/>
              </a:rPr>
              <a:t>convallis</a:t>
            </a:r>
            <a:r>
              <a:rPr lang="fr-FR" sz="1600">
                <a:solidFill>
                  <a:srgbClr val="404040"/>
                </a:solidFill>
                <a:latin typeface="+mn-lt"/>
                <a:cs typeface="Calibri"/>
              </a:rPr>
              <a:t> </a:t>
            </a:r>
            <a:r>
              <a:rPr lang="fr-FR" sz="1600" err="1">
                <a:solidFill>
                  <a:srgbClr val="404040"/>
                </a:solidFill>
                <a:latin typeface="+mn-lt"/>
                <a:cs typeface="Calibri"/>
              </a:rPr>
              <a:t>at</a:t>
            </a:r>
            <a:r>
              <a:rPr lang="fr-FR" sz="1600">
                <a:solidFill>
                  <a:srgbClr val="404040"/>
                </a:solidFill>
                <a:latin typeface="+mn-lt"/>
                <a:cs typeface="Calibri"/>
              </a:rPr>
              <a:t> bibendum </a:t>
            </a:r>
            <a:r>
              <a:rPr lang="fr-FR" sz="1600" err="1">
                <a:solidFill>
                  <a:srgbClr val="404040"/>
                </a:solidFill>
                <a:latin typeface="+mn-lt"/>
                <a:cs typeface="Calibri"/>
              </a:rPr>
              <a:t>vel</a:t>
            </a:r>
            <a:r>
              <a:rPr lang="fr-FR" sz="1600">
                <a:solidFill>
                  <a:srgbClr val="404040"/>
                </a:solidFill>
                <a:latin typeface="+mn-lt"/>
                <a:cs typeface="Calibri"/>
              </a:rPr>
              <a:t>, mollis </a:t>
            </a:r>
            <a:r>
              <a:rPr lang="fr-FR" sz="1600" err="1">
                <a:solidFill>
                  <a:srgbClr val="404040"/>
                </a:solidFill>
                <a:latin typeface="+mn-lt"/>
                <a:cs typeface="Calibri"/>
              </a:rPr>
              <a:t>at</a:t>
            </a:r>
            <a:r>
              <a:rPr lang="fr-FR" sz="1600">
                <a:solidFill>
                  <a:srgbClr val="404040"/>
                </a:solidFill>
                <a:latin typeface="+mn-lt"/>
                <a:cs typeface="Calibri"/>
              </a:rPr>
              <a:t> erat. </a:t>
            </a:r>
            <a:r>
              <a:rPr lang="fr-FR" sz="1600" err="1">
                <a:solidFill>
                  <a:srgbClr val="404040"/>
                </a:solidFill>
                <a:latin typeface="+mn-lt"/>
                <a:cs typeface="Calibri"/>
              </a:rPr>
              <a:t>Aliquam</a:t>
            </a:r>
            <a:r>
              <a:rPr lang="fr-FR" sz="1600">
                <a:solidFill>
                  <a:srgbClr val="404040"/>
                </a:solidFill>
                <a:latin typeface="+mn-lt"/>
                <a:cs typeface="Calibri"/>
              </a:rPr>
              <a:t> </a:t>
            </a:r>
            <a:r>
              <a:rPr lang="fr-FR" sz="1600" err="1">
                <a:solidFill>
                  <a:srgbClr val="404040"/>
                </a:solidFill>
                <a:latin typeface="+mn-lt"/>
                <a:cs typeface="Calibri"/>
              </a:rPr>
              <a:t>molestie</a:t>
            </a:r>
            <a:r>
              <a:rPr lang="fr-FR" sz="1600">
                <a:solidFill>
                  <a:srgbClr val="404040"/>
                </a:solidFill>
                <a:latin typeface="+mn-lt"/>
                <a:cs typeface="Calibri"/>
              </a:rPr>
              <a:t> </a:t>
            </a:r>
            <a:r>
              <a:rPr lang="fr-FR" sz="1600" err="1">
                <a:solidFill>
                  <a:srgbClr val="404040"/>
                </a:solidFill>
                <a:latin typeface="+mn-lt"/>
                <a:cs typeface="Calibri"/>
              </a:rPr>
              <a:t>egestas</a:t>
            </a:r>
            <a:r>
              <a:rPr lang="fr-FR" sz="1600">
                <a:solidFill>
                  <a:srgbClr val="404040"/>
                </a:solidFill>
                <a:latin typeface="+mn-lt"/>
                <a:cs typeface="Calibri"/>
              </a:rPr>
              <a:t> </a:t>
            </a:r>
            <a:r>
              <a:rPr lang="fr-FR" sz="1600" err="1">
                <a:solidFill>
                  <a:srgbClr val="404040"/>
                </a:solidFill>
                <a:latin typeface="+mn-lt"/>
                <a:cs typeface="Calibri"/>
              </a:rPr>
              <a:t>auctor</a:t>
            </a:r>
            <a:r>
              <a:rPr lang="fr-FR" sz="1600">
                <a:solidFill>
                  <a:srgbClr val="404040"/>
                </a:solidFill>
                <a:latin typeface="+mn-lt"/>
                <a:cs typeface="Calibri"/>
              </a:rPr>
              <a:t>. </a:t>
            </a:r>
            <a:r>
              <a:rPr lang="fr-FR" sz="1600" err="1">
                <a:solidFill>
                  <a:srgbClr val="404040"/>
                </a:solidFill>
                <a:latin typeface="+mn-lt"/>
                <a:cs typeface="Calibri"/>
              </a:rPr>
              <a:t>Quisque</a:t>
            </a:r>
            <a:r>
              <a:rPr lang="fr-FR" sz="1600">
                <a:solidFill>
                  <a:srgbClr val="404040"/>
                </a:solidFill>
                <a:latin typeface="+mn-lt"/>
                <a:cs typeface="Calibri"/>
              </a:rPr>
              <a:t> </a:t>
            </a:r>
            <a:r>
              <a:rPr lang="fr-FR" sz="1600" err="1">
                <a:solidFill>
                  <a:srgbClr val="404040"/>
                </a:solidFill>
                <a:latin typeface="+mn-lt"/>
                <a:cs typeface="Calibri"/>
              </a:rPr>
              <a:t>consectetur</a:t>
            </a:r>
            <a:r>
              <a:rPr lang="fr-FR" sz="1600">
                <a:solidFill>
                  <a:srgbClr val="404040"/>
                </a:solidFill>
                <a:latin typeface="+mn-lt"/>
                <a:cs typeface="Calibri"/>
              </a:rPr>
              <a:t> </a:t>
            </a:r>
            <a:r>
              <a:rPr lang="fr-FR" sz="1600" err="1">
                <a:solidFill>
                  <a:srgbClr val="404040"/>
                </a:solidFill>
                <a:latin typeface="+mn-lt"/>
                <a:cs typeface="Calibri"/>
              </a:rPr>
              <a:t>feugiat</a:t>
            </a:r>
            <a:r>
              <a:rPr lang="fr-FR" sz="1600">
                <a:solidFill>
                  <a:srgbClr val="404040"/>
                </a:solidFill>
                <a:latin typeface="+mn-lt"/>
                <a:cs typeface="Calibri"/>
              </a:rPr>
              <a:t> cursus. Suspendisse </a:t>
            </a:r>
            <a:r>
              <a:rPr lang="fr-FR" sz="1600" err="1">
                <a:solidFill>
                  <a:srgbClr val="404040"/>
                </a:solidFill>
                <a:latin typeface="+mn-lt"/>
                <a:cs typeface="Calibri"/>
              </a:rPr>
              <a:t>congue</a:t>
            </a:r>
            <a:r>
              <a:rPr lang="fr-FR" sz="1600">
                <a:solidFill>
                  <a:srgbClr val="404040"/>
                </a:solidFill>
                <a:latin typeface="+mn-lt"/>
                <a:cs typeface="Calibri"/>
              </a:rPr>
              <a:t> </a:t>
            </a:r>
            <a:r>
              <a:rPr lang="fr-FR" sz="1600" err="1">
                <a:solidFill>
                  <a:srgbClr val="404040"/>
                </a:solidFill>
                <a:latin typeface="+mn-lt"/>
                <a:cs typeface="Calibri"/>
              </a:rPr>
              <a:t>imperdiet</a:t>
            </a:r>
            <a:r>
              <a:rPr lang="fr-FR" sz="1600">
                <a:solidFill>
                  <a:srgbClr val="404040"/>
                </a:solidFill>
                <a:latin typeface="+mn-lt"/>
                <a:cs typeface="Calibri"/>
              </a:rPr>
              <a:t> </a:t>
            </a:r>
            <a:r>
              <a:rPr lang="fr-FR" sz="1600" err="1">
                <a:solidFill>
                  <a:srgbClr val="404040"/>
                </a:solidFill>
                <a:latin typeface="+mn-lt"/>
                <a:cs typeface="Calibri"/>
              </a:rPr>
              <a:t>purus</a:t>
            </a:r>
            <a:r>
              <a:rPr lang="fr-FR" sz="1600">
                <a:solidFill>
                  <a:srgbClr val="404040"/>
                </a:solidFill>
                <a:latin typeface="+mn-lt"/>
                <a:cs typeface="Calibri"/>
              </a:rPr>
              <a:t>.</a:t>
            </a:r>
          </a:p>
          <a:p>
            <a:pPr>
              <a:buClr>
                <a:srgbClr val="FF3333"/>
              </a:buClr>
              <a:buNone/>
            </a:pPr>
            <a:r>
              <a:rPr lang="fr-FR" sz="1600">
                <a:solidFill>
                  <a:srgbClr val="404040"/>
                </a:solidFill>
                <a:latin typeface="+mn-lt"/>
                <a:cs typeface="Calibri"/>
              </a:rPr>
              <a:t> </a:t>
            </a:r>
          </a:p>
          <a:p>
            <a:pPr>
              <a:buClr>
                <a:srgbClr val="FF3333"/>
              </a:buClr>
              <a:buSzPct val="100000"/>
              <a:buFont typeface="Lucida Grande"/>
              <a:buChar char="▸"/>
            </a:pPr>
            <a:r>
              <a:rPr lang="fr-FR" sz="1600" err="1">
                <a:solidFill>
                  <a:srgbClr val="404040"/>
                </a:solidFill>
                <a:latin typeface="+mn-lt"/>
                <a:cs typeface="Calibri"/>
              </a:rPr>
              <a:t>Pellentesque</a:t>
            </a:r>
            <a:r>
              <a:rPr lang="fr-FR" sz="1600">
                <a:solidFill>
                  <a:srgbClr val="404040"/>
                </a:solidFill>
                <a:latin typeface="+mn-lt"/>
                <a:cs typeface="Calibri"/>
              </a:rPr>
              <a:t> </a:t>
            </a:r>
            <a:r>
              <a:rPr lang="fr-FR" sz="1600" err="1">
                <a:solidFill>
                  <a:srgbClr val="404040"/>
                </a:solidFill>
                <a:latin typeface="+mn-lt"/>
                <a:cs typeface="Calibri"/>
              </a:rPr>
              <a:t>dolor</a:t>
            </a:r>
            <a:r>
              <a:rPr lang="fr-FR" sz="1600">
                <a:solidFill>
                  <a:srgbClr val="404040"/>
                </a:solidFill>
                <a:latin typeface="+mn-lt"/>
                <a:cs typeface="Calibri"/>
              </a:rPr>
              <a:t> </a:t>
            </a:r>
            <a:r>
              <a:rPr lang="fr-FR" sz="1600" err="1">
                <a:solidFill>
                  <a:srgbClr val="404040"/>
                </a:solidFill>
                <a:latin typeface="+mn-lt"/>
                <a:cs typeface="Calibri"/>
              </a:rPr>
              <a:t>dolor</a:t>
            </a:r>
            <a:r>
              <a:rPr lang="fr-FR" sz="1600">
                <a:solidFill>
                  <a:srgbClr val="404040"/>
                </a:solidFill>
                <a:latin typeface="+mn-lt"/>
                <a:cs typeface="Calibri"/>
              </a:rPr>
              <a:t>, </a:t>
            </a:r>
            <a:r>
              <a:rPr lang="fr-FR" sz="1600" err="1">
                <a:solidFill>
                  <a:srgbClr val="404040"/>
                </a:solidFill>
                <a:latin typeface="+mn-lt"/>
                <a:cs typeface="Calibri"/>
              </a:rPr>
              <a:t>varius</a:t>
            </a:r>
            <a:r>
              <a:rPr lang="fr-FR" sz="1600">
                <a:solidFill>
                  <a:srgbClr val="404040"/>
                </a:solidFill>
                <a:latin typeface="+mn-lt"/>
                <a:cs typeface="Calibri"/>
              </a:rPr>
              <a:t> in </a:t>
            </a:r>
            <a:r>
              <a:rPr lang="fr-FR" sz="1600" err="1">
                <a:solidFill>
                  <a:srgbClr val="404040"/>
                </a:solidFill>
                <a:latin typeface="+mn-lt"/>
                <a:cs typeface="Calibri"/>
              </a:rPr>
              <a:t>ultrices</a:t>
            </a:r>
            <a:r>
              <a:rPr lang="fr-FR" sz="1600">
                <a:solidFill>
                  <a:srgbClr val="404040"/>
                </a:solidFill>
                <a:latin typeface="+mn-lt"/>
                <a:cs typeface="Calibri"/>
              </a:rPr>
              <a:t> ut, </a:t>
            </a:r>
            <a:r>
              <a:rPr lang="fr-FR" sz="1600" err="1">
                <a:solidFill>
                  <a:srgbClr val="404040"/>
                </a:solidFill>
                <a:latin typeface="+mn-lt"/>
                <a:cs typeface="Calibri"/>
              </a:rPr>
              <a:t>hendrerit</a:t>
            </a:r>
            <a:r>
              <a:rPr lang="fr-FR" sz="1600">
                <a:solidFill>
                  <a:srgbClr val="404040"/>
                </a:solidFill>
                <a:latin typeface="+mn-lt"/>
                <a:cs typeface="Calibri"/>
              </a:rPr>
              <a:t> nec diam. </a:t>
            </a:r>
            <a:r>
              <a:rPr lang="fr-FR" sz="1600" err="1">
                <a:solidFill>
                  <a:srgbClr val="404040"/>
                </a:solidFill>
                <a:latin typeface="+mn-lt"/>
                <a:cs typeface="Calibri"/>
              </a:rPr>
              <a:t>Proin</a:t>
            </a:r>
            <a:r>
              <a:rPr lang="fr-FR" sz="1600">
                <a:solidFill>
                  <a:srgbClr val="404040"/>
                </a:solidFill>
                <a:latin typeface="+mn-lt"/>
                <a:cs typeface="Calibri"/>
              </a:rPr>
              <a:t> </a:t>
            </a:r>
            <a:r>
              <a:rPr lang="fr-FR" sz="1600" err="1">
                <a:solidFill>
                  <a:srgbClr val="404040"/>
                </a:solidFill>
                <a:latin typeface="+mn-lt"/>
                <a:cs typeface="Calibri"/>
              </a:rPr>
              <a:t>sit</a:t>
            </a:r>
            <a:r>
              <a:rPr lang="fr-FR" sz="1600">
                <a:solidFill>
                  <a:srgbClr val="404040"/>
                </a:solidFill>
                <a:latin typeface="+mn-lt"/>
                <a:cs typeface="Calibri"/>
              </a:rPr>
              <a:t> </a:t>
            </a:r>
            <a:r>
              <a:rPr lang="fr-FR" sz="1600" err="1">
                <a:solidFill>
                  <a:srgbClr val="404040"/>
                </a:solidFill>
                <a:latin typeface="+mn-lt"/>
                <a:cs typeface="Calibri"/>
              </a:rPr>
              <a:t>amet</a:t>
            </a:r>
            <a:r>
              <a:rPr lang="fr-FR" sz="1600">
                <a:solidFill>
                  <a:srgbClr val="404040"/>
                </a:solidFill>
                <a:latin typeface="+mn-lt"/>
                <a:cs typeface="Calibri"/>
              </a:rPr>
              <a:t> </a:t>
            </a:r>
            <a:r>
              <a:rPr lang="fr-FR" sz="1600" err="1">
                <a:solidFill>
                  <a:srgbClr val="404040"/>
                </a:solidFill>
                <a:latin typeface="+mn-lt"/>
                <a:cs typeface="Calibri"/>
              </a:rPr>
              <a:t>odio</a:t>
            </a:r>
            <a:r>
              <a:rPr lang="fr-FR" sz="1600">
                <a:solidFill>
                  <a:srgbClr val="404040"/>
                </a:solidFill>
                <a:latin typeface="+mn-lt"/>
                <a:cs typeface="Calibri"/>
              </a:rPr>
              <a:t> libero. </a:t>
            </a:r>
            <a:r>
              <a:rPr lang="fr-FR" sz="1600" err="1">
                <a:solidFill>
                  <a:srgbClr val="404040"/>
                </a:solidFill>
                <a:latin typeface="+mn-lt"/>
                <a:cs typeface="Calibri"/>
              </a:rPr>
              <a:t>Vestibulum</a:t>
            </a:r>
            <a:r>
              <a:rPr lang="fr-FR" sz="1600">
                <a:solidFill>
                  <a:srgbClr val="404040"/>
                </a:solidFill>
                <a:latin typeface="+mn-lt"/>
                <a:cs typeface="Calibri"/>
              </a:rPr>
              <a:t> </a:t>
            </a:r>
            <a:r>
              <a:rPr lang="fr-FR" sz="1600" err="1">
                <a:solidFill>
                  <a:srgbClr val="404040"/>
                </a:solidFill>
                <a:latin typeface="+mn-lt"/>
                <a:cs typeface="Calibri"/>
              </a:rPr>
              <a:t>faucibus</a:t>
            </a:r>
            <a:r>
              <a:rPr lang="fr-FR" sz="1600">
                <a:solidFill>
                  <a:srgbClr val="404040"/>
                </a:solidFill>
                <a:latin typeface="+mn-lt"/>
                <a:cs typeface="Calibri"/>
              </a:rPr>
              <a:t>, </a:t>
            </a:r>
            <a:r>
              <a:rPr lang="fr-FR" sz="1600" err="1">
                <a:solidFill>
                  <a:srgbClr val="404040"/>
                </a:solidFill>
                <a:latin typeface="+mn-lt"/>
                <a:cs typeface="Calibri"/>
              </a:rPr>
              <a:t>odio</a:t>
            </a:r>
            <a:r>
              <a:rPr lang="fr-FR" sz="1600">
                <a:solidFill>
                  <a:srgbClr val="404040"/>
                </a:solidFill>
                <a:latin typeface="+mn-lt"/>
                <a:cs typeface="Calibri"/>
              </a:rPr>
              <a:t> nec </a:t>
            </a:r>
            <a:r>
              <a:rPr lang="fr-FR" sz="1600" err="1">
                <a:solidFill>
                  <a:srgbClr val="404040"/>
                </a:solidFill>
                <a:latin typeface="+mn-lt"/>
                <a:cs typeface="Calibri"/>
              </a:rPr>
              <a:t>elementum</a:t>
            </a:r>
            <a:r>
              <a:rPr lang="fr-FR" sz="1600">
                <a:solidFill>
                  <a:srgbClr val="404040"/>
                </a:solidFill>
                <a:latin typeface="+mn-lt"/>
                <a:cs typeface="Calibri"/>
              </a:rPr>
              <a:t> </a:t>
            </a:r>
            <a:r>
              <a:rPr lang="fr-FR" sz="1600" err="1">
                <a:solidFill>
                  <a:srgbClr val="404040"/>
                </a:solidFill>
                <a:latin typeface="+mn-lt"/>
                <a:cs typeface="Calibri"/>
              </a:rPr>
              <a:t>congue</a:t>
            </a:r>
            <a:r>
              <a:rPr lang="fr-FR" sz="1600">
                <a:solidFill>
                  <a:srgbClr val="404040"/>
                </a:solidFill>
                <a:latin typeface="+mn-lt"/>
                <a:cs typeface="Calibri"/>
              </a:rPr>
              <a:t>, </a:t>
            </a:r>
            <a:r>
              <a:rPr lang="fr-FR" sz="1600" err="1">
                <a:solidFill>
                  <a:srgbClr val="404040"/>
                </a:solidFill>
                <a:latin typeface="+mn-lt"/>
                <a:cs typeface="Calibri"/>
              </a:rPr>
              <a:t>nulla</a:t>
            </a:r>
            <a:r>
              <a:rPr lang="fr-FR" sz="1600">
                <a:solidFill>
                  <a:srgbClr val="404040"/>
                </a:solidFill>
                <a:latin typeface="+mn-lt"/>
                <a:cs typeface="Calibri"/>
              </a:rPr>
              <a:t> </a:t>
            </a:r>
            <a:r>
              <a:rPr lang="fr-FR" sz="1600" err="1">
                <a:solidFill>
                  <a:srgbClr val="404040"/>
                </a:solidFill>
                <a:latin typeface="+mn-lt"/>
                <a:cs typeface="Calibri"/>
              </a:rPr>
              <a:t>augue</a:t>
            </a:r>
            <a:r>
              <a:rPr lang="fr-FR" sz="1600">
                <a:solidFill>
                  <a:srgbClr val="404040"/>
                </a:solidFill>
                <a:latin typeface="+mn-lt"/>
                <a:cs typeface="Calibri"/>
              </a:rPr>
              <a:t> </a:t>
            </a:r>
            <a:r>
              <a:rPr lang="fr-FR" sz="1600" err="1">
                <a:solidFill>
                  <a:srgbClr val="404040"/>
                </a:solidFill>
                <a:latin typeface="+mn-lt"/>
                <a:cs typeface="Calibri"/>
              </a:rPr>
              <a:t>condimentum</a:t>
            </a:r>
            <a:r>
              <a:rPr lang="fr-FR" sz="1600">
                <a:solidFill>
                  <a:srgbClr val="404040"/>
                </a:solidFill>
                <a:latin typeface="+mn-lt"/>
                <a:cs typeface="Calibri"/>
              </a:rPr>
              <a:t> </a:t>
            </a:r>
            <a:r>
              <a:rPr lang="fr-FR" sz="1600" err="1">
                <a:solidFill>
                  <a:srgbClr val="404040"/>
                </a:solidFill>
                <a:latin typeface="+mn-lt"/>
                <a:cs typeface="Calibri"/>
              </a:rPr>
              <a:t>odio</a:t>
            </a:r>
            <a:r>
              <a:rPr lang="fr-FR" sz="1600">
                <a:solidFill>
                  <a:srgbClr val="404040"/>
                </a:solidFill>
                <a:latin typeface="+mn-lt"/>
                <a:cs typeface="Calibri"/>
              </a:rPr>
              <a:t>, </a:t>
            </a:r>
            <a:r>
              <a:rPr lang="fr-FR" sz="1600" err="1">
                <a:solidFill>
                  <a:srgbClr val="404040"/>
                </a:solidFill>
                <a:latin typeface="+mn-lt"/>
                <a:cs typeface="Calibri"/>
              </a:rPr>
              <a:t>fermentum</a:t>
            </a:r>
            <a:r>
              <a:rPr lang="fr-FR" sz="1600">
                <a:solidFill>
                  <a:srgbClr val="404040"/>
                </a:solidFill>
                <a:latin typeface="+mn-lt"/>
                <a:cs typeface="Calibri"/>
              </a:rPr>
              <a:t> </a:t>
            </a:r>
            <a:r>
              <a:rPr lang="fr-FR" sz="1600" err="1">
                <a:solidFill>
                  <a:srgbClr val="404040"/>
                </a:solidFill>
                <a:latin typeface="+mn-lt"/>
                <a:cs typeface="Calibri"/>
              </a:rPr>
              <a:t>ornare</a:t>
            </a:r>
            <a:r>
              <a:rPr lang="fr-FR" sz="1600">
                <a:solidFill>
                  <a:srgbClr val="404040"/>
                </a:solidFill>
                <a:latin typeface="+mn-lt"/>
                <a:cs typeface="Calibri"/>
              </a:rPr>
              <a:t> </a:t>
            </a:r>
            <a:r>
              <a:rPr lang="fr-FR" sz="1600" err="1">
                <a:solidFill>
                  <a:srgbClr val="404040"/>
                </a:solidFill>
                <a:latin typeface="+mn-lt"/>
                <a:cs typeface="Calibri"/>
              </a:rPr>
              <a:t>nisi</a:t>
            </a:r>
            <a:r>
              <a:rPr lang="fr-FR" sz="1600">
                <a:solidFill>
                  <a:srgbClr val="404040"/>
                </a:solidFill>
                <a:latin typeface="+mn-lt"/>
                <a:cs typeface="Calibri"/>
              </a:rPr>
              <a:t> </a:t>
            </a:r>
            <a:r>
              <a:rPr lang="fr-FR" sz="1600" err="1">
                <a:solidFill>
                  <a:srgbClr val="404040"/>
                </a:solidFill>
                <a:latin typeface="+mn-lt"/>
                <a:cs typeface="Calibri"/>
              </a:rPr>
              <a:t>odio</a:t>
            </a:r>
            <a:r>
              <a:rPr lang="fr-FR" sz="1600">
                <a:solidFill>
                  <a:srgbClr val="404040"/>
                </a:solidFill>
                <a:latin typeface="+mn-lt"/>
                <a:cs typeface="Calibri"/>
              </a:rPr>
              <a:t> </a:t>
            </a:r>
            <a:r>
              <a:rPr lang="fr-FR" sz="1600" err="1">
                <a:solidFill>
                  <a:srgbClr val="404040"/>
                </a:solidFill>
                <a:latin typeface="+mn-lt"/>
                <a:cs typeface="Calibri"/>
              </a:rPr>
              <a:t>eget</a:t>
            </a:r>
            <a:r>
              <a:rPr lang="fr-FR" sz="1600">
                <a:solidFill>
                  <a:srgbClr val="404040"/>
                </a:solidFill>
                <a:latin typeface="+mn-lt"/>
                <a:cs typeface="Calibri"/>
              </a:rPr>
              <a:t> diam. </a:t>
            </a:r>
            <a:r>
              <a:rPr lang="fr-FR" sz="1600" err="1">
                <a:solidFill>
                  <a:srgbClr val="404040"/>
                </a:solidFill>
                <a:latin typeface="+mn-lt"/>
                <a:cs typeface="Calibri"/>
              </a:rPr>
              <a:t>Fusce</a:t>
            </a:r>
            <a:r>
              <a:rPr lang="fr-FR" sz="1600">
                <a:solidFill>
                  <a:srgbClr val="404040"/>
                </a:solidFill>
                <a:latin typeface="+mn-lt"/>
                <a:cs typeface="Calibri"/>
              </a:rPr>
              <a:t> in massa </a:t>
            </a:r>
            <a:r>
              <a:rPr lang="fr-FR" sz="1600" err="1">
                <a:solidFill>
                  <a:srgbClr val="404040"/>
                </a:solidFill>
                <a:latin typeface="+mn-lt"/>
                <a:cs typeface="Calibri"/>
              </a:rPr>
              <a:t>nibh</a:t>
            </a:r>
            <a:r>
              <a:rPr lang="fr-FR" sz="1600">
                <a:solidFill>
                  <a:srgbClr val="404040"/>
                </a:solidFill>
                <a:latin typeface="+mn-lt"/>
                <a:cs typeface="Calibri"/>
              </a:rPr>
              <a:t>, nec </a:t>
            </a:r>
            <a:r>
              <a:rPr lang="fr-FR" sz="1600" err="1">
                <a:solidFill>
                  <a:srgbClr val="404040"/>
                </a:solidFill>
                <a:latin typeface="+mn-lt"/>
                <a:cs typeface="Calibri"/>
              </a:rPr>
              <a:t>feugiat</a:t>
            </a:r>
            <a:r>
              <a:rPr lang="fr-FR" sz="1600">
                <a:solidFill>
                  <a:srgbClr val="404040"/>
                </a:solidFill>
                <a:latin typeface="+mn-lt"/>
                <a:cs typeface="Calibri"/>
              </a:rPr>
              <a:t> </a:t>
            </a:r>
            <a:r>
              <a:rPr lang="fr-FR" sz="1600" err="1">
                <a:solidFill>
                  <a:srgbClr val="404040"/>
                </a:solidFill>
                <a:latin typeface="+mn-lt"/>
                <a:cs typeface="Calibri"/>
              </a:rPr>
              <a:t>elit</a:t>
            </a:r>
            <a:r>
              <a:rPr lang="fr-FR" sz="1600">
                <a:solidFill>
                  <a:srgbClr val="404040"/>
                </a:solidFill>
                <a:latin typeface="+mn-lt"/>
                <a:cs typeface="Calibri"/>
              </a:rPr>
              <a:t>. </a:t>
            </a:r>
            <a:r>
              <a:rPr lang="fr-FR" sz="1600" err="1">
                <a:solidFill>
                  <a:srgbClr val="404040"/>
                </a:solidFill>
                <a:latin typeface="+mn-lt"/>
                <a:cs typeface="Calibri"/>
              </a:rPr>
              <a:t>Donec</a:t>
            </a:r>
            <a:r>
              <a:rPr lang="fr-FR" sz="1600">
                <a:solidFill>
                  <a:srgbClr val="404040"/>
                </a:solidFill>
                <a:latin typeface="+mn-lt"/>
                <a:cs typeface="Calibri"/>
              </a:rPr>
              <a:t> </a:t>
            </a:r>
            <a:r>
              <a:rPr lang="fr-FR" sz="1600" err="1">
                <a:solidFill>
                  <a:srgbClr val="404040"/>
                </a:solidFill>
                <a:latin typeface="+mn-lt"/>
                <a:cs typeface="Calibri"/>
              </a:rPr>
              <a:t>vel</a:t>
            </a:r>
            <a:r>
              <a:rPr lang="fr-FR" sz="1600">
                <a:solidFill>
                  <a:srgbClr val="404040"/>
                </a:solidFill>
                <a:latin typeface="+mn-lt"/>
                <a:cs typeface="Calibri"/>
              </a:rPr>
              <a:t> </a:t>
            </a:r>
            <a:r>
              <a:rPr lang="fr-FR" sz="1600" err="1">
                <a:solidFill>
                  <a:srgbClr val="404040"/>
                </a:solidFill>
                <a:latin typeface="+mn-lt"/>
                <a:cs typeface="Calibri"/>
              </a:rPr>
              <a:t>odio</a:t>
            </a:r>
            <a:r>
              <a:rPr lang="fr-FR" sz="1600">
                <a:solidFill>
                  <a:srgbClr val="404040"/>
                </a:solidFill>
                <a:latin typeface="+mn-lt"/>
                <a:cs typeface="Calibri"/>
              </a:rPr>
              <a:t> nec </a:t>
            </a:r>
            <a:r>
              <a:rPr lang="fr-FR" sz="1600" err="1">
                <a:solidFill>
                  <a:srgbClr val="404040"/>
                </a:solidFill>
                <a:latin typeface="+mn-lt"/>
                <a:cs typeface="Calibri"/>
              </a:rPr>
              <a:t>dui</a:t>
            </a:r>
            <a:r>
              <a:rPr lang="fr-FR" sz="1600">
                <a:solidFill>
                  <a:srgbClr val="404040"/>
                </a:solidFill>
                <a:latin typeface="+mn-lt"/>
                <a:cs typeface="Calibri"/>
              </a:rPr>
              <a:t> semper pretium vitae </a:t>
            </a:r>
            <a:r>
              <a:rPr lang="fr-FR" sz="1600" err="1">
                <a:solidFill>
                  <a:srgbClr val="404040"/>
                </a:solidFill>
                <a:latin typeface="+mn-lt"/>
                <a:cs typeface="Calibri"/>
              </a:rPr>
              <a:t>ac</a:t>
            </a:r>
            <a:r>
              <a:rPr lang="fr-FR" sz="1600">
                <a:solidFill>
                  <a:srgbClr val="404040"/>
                </a:solidFill>
                <a:latin typeface="+mn-lt"/>
                <a:cs typeface="Calibri"/>
              </a:rPr>
              <a:t> es</a:t>
            </a:r>
          </a:p>
        </p:txBody>
      </p:sp>
      <p:sp>
        <p:nvSpPr>
          <p:cNvPr id="13" name="Espace réservé du texte 12"/>
          <p:cNvSpPr>
            <a:spLocks noGrp="1"/>
          </p:cNvSpPr>
          <p:nvPr>
            <p:ph type="body" sz="quarter" idx="12" hasCustomPrompt="1"/>
          </p:nvPr>
        </p:nvSpPr>
        <p:spPr>
          <a:xfrm>
            <a:off x="527051" y="1026866"/>
            <a:ext cx="7609416" cy="385911"/>
          </a:xfrm>
          <a:prstGeom prst="rect">
            <a:avLst/>
          </a:prstGeom>
        </p:spPr>
        <p:txBody>
          <a:bodyPr vert="horz"/>
          <a:lstStyle>
            <a:lvl1pPr marL="0" indent="0">
              <a:buNone/>
              <a:defRPr sz="1600" baseline="0">
                <a:solidFill>
                  <a:schemeClr val="tx1">
                    <a:lumMod val="65000"/>
                    <a:lumOff val="35000"/>
                  </a:schemeClr>
                </a:solidFill>
                <a:latin typeface="Nexa Heavy"/>
                <a:cs typeface="Nexa Heavy"/>
              </a:defRPr>
            </a:lvl1pPr>
          </a:lstStyle>
          <a:p>
            <a:pPr lvl="0"/>
            <a:r>
              <a:rPr lang="fr-FR"/>
              <a:t>TITRE SOUS-PARTIE</a:t>
            </a:r>
          </a:p>
        </p:txBody>
      </p:sp>
      <p:sp>
        <p:nvSpPr>
          <p:cNvPr id="6" name="Espace réservé du contenu 25"/>
          <p:cNvSpPr>
            <a:spLocks noGrp="1"/>
          </p:cNvSpPr>
          <p:nvPr>
            <p:ph sz="quarter" idx="16" hasCustomPrompt="1"/>
          </p:nvPr>
        </p:nvSpPr>
        <p:spPr>
          <a:xfrm>
            <a:off x="663890" y="6309320"/>
            <a:ext cx="6432549" cy="278936"/>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12897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527381" y="269776"/>
            <a:ext cx="10972800" cy="720824"/>
          </a:xfrm>
          <a:prstGeom prst="rect">
            <a:avLst/>
          </a:prstGeom>
        </p:spPr>
        <p:txBody>
          <a:bodyPr vert="horz"/>
          <a:lstStyle>
            <a:lvl1pPr algn="l">
              <a:defRPr sz="5000" baseline="0">
                <a:solidFill>
                  <a:srgbClr val="FF0000"/>
                </a:solidFill>
                <a:latin typeface="Nexa Thin"/>
                <a:cs typeface="Nexa Thin"/>
              </a:defRPr>
            </a:lvl1pPr>
          </a:lstStyle>
          <a:p>
            <a:r>
              <a:rPr lang="fr-FR"/>
              <a:t>TITRE PARTIE</a:t>
            </a:r>
          </a:p>
        </p:txBody>
      </p:sp>
      <p:sp>
        <p:nvSpPr>
          <p:cNvPr id="12" name="Espace réservé du texte 11"/>
          <p:cNvSpPr>
            <a:spLocks noGrp="1"/>
          </p:cNvSpPr>
          <p:nvPr>
            <p:ph type="body" sz="quarter" idx="10" hasCustomPrompt="1"/>
          </p:nvPr>
        </p:nvSpPr>
        <p:spPr>
          <a:xfrm>
            <a:off x="527381" y="1026319"/>
            <a:ext cx="10972800" cy="386458"/>
          </a:xfrm>
          <a:prstGeom prst="rect">
            <a:avLst/>
          </a:prstGeom>
        </p:spPr>
        <p:txBody>
          <a:bodyPr vert="horz"/>
          <a:lstStyle>
            <a:lvl1pPr marL="0" indent="0">
              <a:buNone/>
              <a:defRPr sz="1600">
                <a:solidFill>
                  <a:schemeClr val="tx1">
                    <a:lumMod val="65000"/>
                    <a:lumOff val="35000"/>
                  </a:schemeClr>
                </a:solidFill>
                <a:latin typeface="Nexa Heavy"/>
                <a:cs typeface="Nexa Heavy"/>
              </a:defRPr>
            </a:lvl1pPr>
          </a:lstStyle>
          <a:p>
            <a:pPr lvl="0"/>
            <a:r>
              <a:rPr lang="fr-FR"/>
              <a:t>TITRE SOUS-PARTIE</a:t>
            </a:r>
          </a:p>
        </p:txBody>
      </p:sp>
      <p:sp>
        <p:nvSpPr>
          <p:cNvPr id="6" name="Espace réservé du contenu 25"/>
          <p:cNvSpPr>
            <a:spLocks noGrp="1"/>
          </p:cNvSpPr>
          <p:nvPr>
            <p:ph sz="quarter" idx="16" hasCustomPrompt="1"/>
          </p:nvPr>
        </p:nvSpPr>
        <p:spPr>
          <a:xfrm>
            <a:off x="663890" y="6309320"/>
            <a:ext cx="6432549" cy="278936"/>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1886147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Rectangle 7"/>
          <p:cNvSpPr/>
          <p:nvPr userDrawn="1"/>
        </p:nvSpPr>
        <p:spPr>
          <a:xfrm>
            <a:off x="8534400" y="-304800"/>
            <a:ext cx="3048000" cy="449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4" name="Espace réservé du texte 13"/>
          <p:cNvSpPr>
            <a:spLocks noGrp="1"/>
          </p:cNvSpPr>
          <p:nvPr>
            <p:ph type="body" sz="quarter" idx="10"/>
          </p:nvPr>
        </p:nvSpPr>
        <p:spPr>
          <a:xfrm>
            <a:off x="623393" y="260574"/>
            <a:ext cx="7469716" cy="792163"/>
          </a:xfrm>
          <a:prstGeom prst="rect">
            <a:avLst/>
          </a:prstGeom>
        </p:spPr>
        <p:txBody>
          <a:bodyPr vert="horz"/>
          <a:lstStyle>
            <a:lvl1pPr marL="0" indent="0">
              <a:buNone/>
              <a:defRPr sz="5000">
                <a:solidFill>
                  <a:srgbClr val="FF3333"/>
                </a:solidFill>
                <a:latin typeface="Nexa Thin"/>
                <a:cs typeface="Nexa Thin"/>
              </a:defRPr>
            </a:lvl1pPr>
          </a:lstStyle>
          <a:p>
            <a:pPr lvl="0"/>
            <a:r>
              <a:rPr lang="fr-FR"/>
              <a:t>TITRE PARTIE</a:t>
            </a:r>
          </a:p>
        </p:txBody>
      </p:sp>
      <p:sp>
        <p:nvSpPr>
          <p:cNvPr id="16" name="Espace réservé du texte 15"/>
          <p:cNvSpPr>
            <a:spLocks noGrp="1"/>
          </p:cNvSpPr>
          <p:nvPr>
            <p:ph type="body" sz="quarter" idx="11" hasCustomPrompt="1"/>
          </p:nvPr>
        </p:nvSpPr>
        <p:spPr>
          <a:xfrm>
            <a:off x="663890" y="980729"/>
            <a:ext cx="7429217" cy="432048"/>
          </a:xfrm>
          <a:prstGeom prst="rect">
            <a:avLst/>
          </a:prstGeom>
        </p:spPr>
        <p:txBody>
          <a:bodyPr vert="horz"/>
          <a:lstStyle>
            <a:lvl1pPr marL="0" indent="0">
              <a:buNone/>
              <a:defRPr sz="1600" baseline="0">
                <a:solidFill>
                  <a:schemeClr val="tx1">
                    <a:lumMod val="65000"/>
                    <a:lumOff val="35000"/>
                  </a:schemeClr>
                </a:solidFill>
                <a:latin typeface="Nexa Heavy"/>
                <a:cs typeface="Nexa Heavy"/>
              </a:defRPr>
            </a:lvl1pPr>
          </a:lstStyle>
          <a:p>
            <a:pPr lvl="0"/>
            <a:r>
              <a:rPr lang="fr-FR"/>
              <a:t>TITRE SOUS-PARTIE</a:t>
            </a:r>
          </a:p>
        </p:txBody>
      </p:sp>
      <p:sp>
        <p:nvSpPr>
          <p:cNvPr id="20" name="Espace réservé du texte 19"/>
          <p:cNvSpPr>
            <a:spLocks noGrp="1"/>
          </p:cNvSpPr>
          <p:nvPr>
            <p:ph type="body" sz="quarter" idx="13" hasCustomPrompt="1"/>
          </p:nvPr>
        </p:nvSpPr>
        <p:spPr>
          <a:xfrm>
            <a:off x="8940801" y="1393008"/>
            <a:ext cx="2400300" cy="359593"/>
          </a:xfrm>
          <a:prstGeom prst="rect">
            <a:avLst/>
          </a:prstGeom>
        </p:spPr>
        <p:txBody>
          <a:bodyPr vert="horz"/>
          <a:lstStyle>
            <a:lvl1pPr marL="0" indent="0">
              <a:buNone/>
              <a:defRPr sz="1600">
                <a:solidFill>
                  <a:schemeClr val="tx1">
                    <a:lumMod val="65000"/>
                    <a:lumOff val="35000"/>
                  </a:schemeClr>
                </a:solidFill>
                <a:latin typeface="Nexa Heavy"/>
                <a:cs typeface="Nexa Heavy"/>
              </a:defRPr>
            </a:lvl1pPr>
          </a:lstStyle>
          <a:p>
            <a:pPr lvl="0"/>
            <a:r>
              <a:rPr lang="fr-FR"/>
              <a:t>TITRE</a:t>
            </a:r>
          </a:p>
        </p:txBody>
      </p:sp>
      <p:sp>
        <p:nvSpPr>
          <p:cNvPr id="22" name="Espace réservé du texte 21"/>
          <p:cNvSpPr>
            <a:spLocks noGrp="1"/>
          </p:cNvSpPr>
          <p:nvPr>
            <p:ph type="body" sz="quarter" idx="14" hasCustomPrompt="1"/>
          </p:nvPr>
        </p:nvSpPr>
        <p:spPr>
          <a:xfrm>
            <a:off x="8940801" y="1752600"/>
            <a:ext cx="2400300" cy="1676400"/>
          </a:xfrm>
          <a:prstGeom prst="rect">
            <a:avLst/>
          </a:prstGeom>
        </p:spPr>
        <p:txBody>
          <a:bodyPr vert="horz"/>
          <a:lstStyle>
            <a:lvl1pPr marL="0" indent="0">
              <a:buNone/>
              <a:defRPr sz="1400">
                <a:solidFill>
                  <a:schemeClr val="tx1">
                    <a:lumMod val="75000"/>
                    <a:lumOff val="25000"/>
                  </a:schemeClr>
                </a:solidFill>
              </a:defRPr>
            </a:lvl1pPr>
          </a:lstStyle>
          <a:p>
            <a:pPr lvl="0"/>
            <a:r>
              <a:rPr lang="fr-FR"/>
              <a:t>Texte</a:t>
            </a:r>
          </a:p>
        </p:txBody>
      </p:sp>
      <p:sp>
        <p:nvSpPr>
          <p:cNvPr id="23" name="Espace réservé du texte 3"/>
          <p:cNvSpPr>
            <a:spLocks noGrp="1"/>
          </p:cNvSpPr>
          <p:nvPr>
            <p:ph type="body" sz="quarter" idx="15" hasCustomPrompt="1"/>
          </p:nvPr>
        </p:nvSpPr>
        <p:spPr>
          <a:xfrm>
            <a:off x="658035" y="1752600"/>
            <a:ext cx="7488832" cy="3240088"/>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
                <a:srgbClr val="FF3333"/>
              </a:buClr>
              <a:buSzPct val="100000"/>
              <a:buFont typeface="Lucida Grande"/>
              <a:buChar char="▸"/>
              <a:tabLst/>
              <a:defRPr sz="1600">
                <a:solidFill>
                  <a:srgbClr val="666666"/>
                </a:solidFill>
                <a:latin typeface="+mn-lt"/>
              </a:defRPr>
            </a:lvl1pPr>
          </a:lstStyle>
          <a:p>
            <a:pPr>
              <a:buClr>
                <a:srgbClr val="FF3333"/>
              </a:buClr>
              <a:buSzPct val="100000"/>
              <a:buFont typeface="Lucida Grande"/>
              <a:buChar char="▸"/>
            </a:pPr>
            <a:r>
              <a:rPr lang="fr-FR" sz="1600">
                <a:solidFill>
                  <a:srgbClr val="404040"/>
                </a:solidFill>
                <a:latin typeface="+mn-lt"/>
                <a:cs typeface="Calibri"/>
              </a:rPr>
              <a:t>Texte 1</a:t>
            </a:r>
          </a:p>
          <a:p>
            <a:pPr>
              <a:buClr>
                <a:srgbClr val="FF3333"/>
              </a:buClr>
              <a:buSzPct val="100000"/>
              <a:buFont typeface="Lucida Grande"/>
              <a:buChar char="▸"/>
            </a:pPr>
            <a:endParaRPr lang="fr-FR" sz="1600">
              <a:solidFill>
                <a:srgbClr val="404040"/>
              </a:solidFill>
              <a:latin typeface="+mn-lt"/>
              <a:cs typeface="Calibri"/>
            </a:endParaRPr>
          </a:p>
          <a:p>
            <a:pPr>
              <a:buClr>
                <a:srgbClr val="FF3333"/>
              </a:buClr>
              <a:buSzPct val="100000"/>
              <a:buFont typeface="Lucida Grande"/>
              <a:buChar char="▸"/>
            </a:pPr>
            <a:r>
              <a:rPr lang="fr-FR" sz="1600">
                <a:solidFill>
                  <a:srgbClr val="404040"/>
                </a:solidFill>
                <a:latin typeface="+mn-lt"/>
                <a:cs typeface="Calibri"/>
              </a:rPr>
              <a:t>Texte 2</a:t>
            </a:r>
          </a:p>
        </p:txBody>
      </p:sp>
      <p:sp>
        <p:nvSpPr>
          <p:cNvPr id="26" name="Espace réservé du contenu 25"/>
          <p:cNvSpPr>
            <a:spLocks noGrp="1"/>
          </p:cNvSpPr>
          <p:nvPr>
            <p:ph sz="quarter" idx="16" hasCustomPrompt="1"/>
          </p:nvPr>
        </p:nvSpPr>
        <p:spPr>
          <a:xfrm>
            <a:off x="663890" y="6309320"/>
            <a:ext cx="6432549" cy="278936"/>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3907312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space réservé du contenu 33"/>
          <p:cNvSpPr>
            <a:spLocks noGrp="1"/>
          </p:cNvSpPr>
          <p:nvPr>
            <p:ph idx="1"/>
          </p:nvPr>
        </p:nvSpPr>
        <p:spPr>
          <a:xfrm>
            <a:off x="659904" y="2348880"/>
            <a:ext cx="10716683" cy="3168352"/>
          </a:xfrm>
          <a:prstGeom prst="rect">
            <a:avLst/>
          </a:prstGeom>
        </p:spPr>
        <p:txBody>
          <a:bodyPr>
            <a:normAutofit/>
          </a:bodyPr>
          <a:lstStyle>
            <a:lvl1pPr marL="342900" indent="-342900">
              <a:buFont typeface="Lucida Grande"/>
              <a:buChar char="▸"/>
              <a:defRPr>
                <a:solidFill>
                  <a:schemeClr val="tx1">
                    <a:lumMod val="65000"/>
                    <a:lumOff val="35000"/>
                  </a:schemeClr>
                </a:solidFill>
              </a:defRPr>
            </a:lvl1pPr>
          </a:lstStyle>
          <a:p>
            <a:pPr>
              <a:buClr>
                <a:srgbClr val="FF3333"/>
              </a:buClr>
              <a:buSzPct val="100000"/>
              <a:buFont typeface="Lucida Grande"/>
              <a:buChar char="▸"/>
            </a:pPr>
            <a:r>
              <a:rPr sz="1600">
                <a:solidFill>
                  <a:srgbClr val="404040"/>
                </a:solidFill>
                <a:latin typeface="Calibri"/>
                <a:cs typeface="Calibri"/>
              </a:rPr>
              <a:t>Lorem ipsum dolor sit amet, consectetur adipiscing elit. Mauris leo turpis, convallis at bibendum vel, mollis at erat. Aliquam molestie egestas auctor. Quisque consectetur feugiat cursus. Suspendisse congue imperdiet purus.</a:t>
            </a:r>
            <a:endParaRPr lang="fr-FR" sz="1600">
              <a:solidFill>
                <a:srgbClr val="404040"/>
              </a:solidFill>
              <a:latin typeface="Calibri"/>
              <a:cs typeface="Calibri"/>
            </a:endParaRPr>
          </a:p>
          <a:p>
            <a:pPr>
              <a:buClr>
                <a:srgbClr val="FF3333"/>
              </a:buClr>
              <a:buNone/>
            </a:pPr>
            <a:r>
              <a:rPr sz="1600">
                <a:solidFill>
                  <a:srgbClr val="404040"/>
                </a:solidFill>
                <a:latin typeface="Calibri"/>
                <a:cs typeface="Calibri"/>
              </a:rPr>
              <a:t> </a:t>
            </a:r>
            <a:endParaRPr lang="fr-FR" sz="1600">
              <a:solidFill>
                <a:srgbClr val="404040"/>
              </a:solidFill>
              <a:latin typeface="Calibri"/>
              <a:cs typeface="Calibri"/>
            </a:endParaRPr>
          </a:p>
          <a:p>
            <a:pPr>
              <a:buClr>
                <a:srgbClr val="FF3333"/>
              </a:buClr>
              <a:buSzPct val="100000"/>
              <a:buFont typeface="Lucida Grande"/>
              <a:buChar char="▸"/>
            </a:pPr>
            <a:r>
              <a:rPr sz="1600">
                <a:solidFill>
                  <a:srgbClr val="404040"/>
                </a:solidFill>
                <a:latin typeface="Calibri"/>
                <a:cs typeface="Calibri"/>
              </a:rPr>
              <a:t>Pellentesque dolor dolor, varius in ultrices ut, hendrerit nec diam. Proin sit amet odio libero. Vestibulum faucibus, odio nec elementum congue, nulla augue condimentum odio, fermentum ornare nisi odio eget diam. Fusce in massa nibh, nec feugiat elit. Donec vel odio nec dui semper pretium vitae ac es</a:t>
            </a:r>
          </a:p>
        </p:txBody>
      </p:sp>
      <p:sp>
        <p:nvSpPr>
          <p:cNvPr id="6" name="Espace réservé du texte 13"/>
          <p:cNvSpPr>
            <a:spLocks noGrp="1"/>
          </p:cNvSpPr>
          <p:nvPr>
            <p:ph type="body" sz="quarter" idx="10"/>
          </p:nvPr>
        </p:nvSpPr>
        <p:spPr>
          <a:xfrm>
            <a:off x="623393" y="260574"/>
            <a:ext cx="7469716" cy="792163"/>
          </a:xfrm>
          <a:prstGeom prst="rect">
            <a:avLst/>
          </a:prstGeom>
        </p:spPr>
        <p:txBody>
          <a:bodyPr vert="horz"/>
          <a:lstStyle>
            <a:lvl1pPr marL="0" indent="0">
              <a:buNone/>
              <a:defRPr sz="5000">
                <a:solidFill>
                  <a:srgbClr val="FF3333"/>
                </a:solidFill>
                <a:latin typeface="Nexa Thin"/>
                <a:cs typeface="Nexa Thin"/>
              </a:defRPr>
            </a:lvl1pPr>
          </a:lstStyle>
          <a:p>
            <a:pPr lvl="0"/>
            <a:r>
              <a:rPr lang="fr-FR"/>
              <a:t>TITRE PARTIE</a:t>
            </a:r>
          </a:p>
        </p:txBody>
      </p:sp>
      <p:sp>
        <p:nvSpPr>
          <p:cNvPr id="10" name="Espace réservé du texte 15"/>
          <p:cNvSpPr>
            <a:spLocks noGrp="1"/>
          </p:cNvSpPr>
          <p:nvPr>
            <p:ph type="body" sz="quarter" idx="11" hasCustomPrompt="1"/>
          </p:nvPr>
        </p:nvSpPr>
        <p:spPr>
          <a:xfrm>
            <a:off x="663890" y="980729"/>
            <a:ext cx="7429217" cy="432048"/>
          </a:xfrm>
          <a:prstGeom prst="rect">
            <a:avLst/>
          </a:prstGeom>
        </p:spPr>
        <p:txBody>
          <a:bodyPr vert="horz"/>
          <a:lstStyle>
            <a:lvl1pPr marL="0" indent="0">
              <a:buNone/>
              <a:defRPr sz="1600" baseline="0">
                <a:solidFill>
                  <a:schemeClr val="tx1">
                    <a:lumMod val="65000"/>
                    <a:lumOff val="35000"/>
                  </a:schemeClr>
                </a:solidFill>
                <a:latin typeface="Nexa Heavy"/>
                <a:cs typeface="Nexa Heavy"/>
              </a:defRPr>
            </a:lvl1pPr>
          </a:lstStyle>
          <a:p>
            <a:pPr lvl="0"/>
            <a:r>
              <a:rPr lang="fr-FR"/>
              <a:t>TITRE SOUS-PARTIE</a:t>
            </a:r>
          </a:p>
        </p:txBody>
      </p:sp>
      <p:sp>
        <p:nvSpPr>
          <p:cNvPr id="12" name="Espace réservé du texte 11"/>
          <p:cNvSpPr>
            <a:spLocks noGrp="1"/>
          </p:cNvSpPr>
          <p:nvPr>
            <p:ph type="body" sz="quarter" idx="13" hasCustomPrompt="1"/>
          </p:nvPr>
        </p:nvSpPr>
        <p:spPr>
          <a:xfrm>
            <a:off x="623392" y="6309321"/>
            <a:ext cx="7296149" cy="360263"/>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1222322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graphicFrame>
        <p:nvGraphicFramePr>
          <p:cNvPr id="9" name="Espace réservé du contenu 7"/>
          <p:cNvGraphicFramePr>
            <a:graphicFrameLocks/>
          </p:cNvGraphicFramePr>
          <p:nvPr userDrawn="1">
            <p:extLst>
              <p:ext uri="{D42A27DB-BD31-4B8C-83A1-F6EECF244321}">
                <p14:modId xmlns:p14="http://schemas.microsoft.com/office/powerpoint/2010/main" val="1166628849"/>
              </p:ext>
            </p:extLst>
          </p:nvPr>
        </p:nvGraphicFramePr>
        <p:xfrm>
          <a:off x="812800" y="2438400"/>
          <a:ext cx="10566399" cy="3047347"/>
        </p:xfrm>
        <a:graphic>
          <a:graphicData uri="http://schemas.openxmlformats.org/drawingml/2006/table">
            <a:tbl>
              <a:tblPr firstRow="1" bandRow="1">
                <a:tableStyleId>{7DF18680-E054-41AD-8BC1-D1AEF772440D}</a:tableStyleId>
              </a:tblPr>
              <a:tblGrid>
                <a:gridCol w="3522133">
                  <a:extLst>
                    <a:ext uri="{9D8B030D-6E8A-4147-A177-3AD203B41FA5}">
                      <a16:colId xmlns:a16="http://schemas.microsoft.com/office/drawing/2014/main" val="20000"/>
                    </a:ext>
                  </a:extLst>
                </a:gridCol>
                <a:gridCol w="3522133">
                  <a:extLst>
                    <a:ext uri="{9D8B030D-6E8A-4147-A177-3AD203B41FA5}">
                      <a16:colId xmlns:a16="http://schemas.microsoft.com/office/drawing/2014/main" val="20001"/>
                    </a:ext>
                  </a:extLst>
                </a:gridCol>
                <a:gridCol w="3522133">
                  <a:extLst>
                    <a:ext uri="{9D8B030D-6E8A-4147-A177-3AD203B41FA5}">
                      <a16:colId xmlns:a16="http://schemas.microsoft.com/office/drawing/2014/main" val="20002"/>
                    </a:ext>
                  </a:extLst>
                </a:gridCol>
              </a:tblGrid>
              <a:tr h="643987">
                <a:tc>
                  <a:txBody>
                    <a:bodyPr/>
                    <a:lstStyle/>
                    <a:p>
                      <a:r>
                        <a:rPr lang="fr-FR" sz="1600" b="0" i="0" cap="none">
                          <a:solidFill>
                            <a:schemeClr val="bg1"/>
                          </a:solidFill>
                          <a:latin typeface="Nexa Heavy"/>
                          <a:cs typeface="Nexa Heavy"/>
                        </a:rPr>
                        <a:t>TITRE COLONNE</a:t>
                      </a:r>
                    </a:p>
                  </a:txBody>
                  <a:tcPr marL="288000" marR="288000" marT="187200" marB="187200" anchor="ctr">
                    <a:lnR w="12700" cap="flat" cmpd="sng" algn="ctr">
                      <a:noFill/>
                      <a:prstDash val="solid"/>
                      <a:round/>
                      <a:headEnd type="none" w="med" len="med"/>
                      <a:tailEnd type="none" w="med" len="med"/>
                    </a:lnR>
                    <a:solidFill>
                      <a:srgbClr val="FF3333"/>
                    </a:solidFill>
                  </a:tcPr>
                </a:tc>
                <a:tc>
                  <a:txBody>
                    <a:bodyPr/>
                    <a:lstStyle/>
                    <a:p>
                      <a:r>
                        <a:rPr lang="fr-FR" sz="1600" b="0" i="0" cap="none">
                          <a:solidFill>
                            <a:schemeClr val="bg1"/>
                          </a:solidFill>
                          <a:latin typeface="Nexa Heavy"/>
                          <a:cs typeface="Nexa Heavy"/>
                        </a:rPr>
                        <a:t>TITRE COLONNE</a:t>
                      </a:r>
                    </a:p>
                  </a:txBody>
                  <a:tcPr marL="288000" marR="288000" marT="187200" marB="18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lumMod val="65000"/>
                        <a:lumOff val="35000"/>
                      </a:schemeClr>
                    </a:solidFill>
                  </a:tcPr>
                </a:tc>
                <a:tc>
                  <a:txBody>
                    <a:bodyPr/>
                    <a:lstStyle/>
                    <a:p>
                      <a:r>
                        <a:rPr lang="fr-FR" sz="1600" b="0" i="0" cap="none">
                          <a:solidFill>
                            <a:schemeClr val="bg1"/>
                          </a:solidFill>
                          <a:latin typeface="Nexa Heavy"/>
                          <a:cs typeface="Nexa Heavy"/>
                        </a:rPr>
                        <a:t>TITRE COLONNE</a:t>
                      </a:r>
                    </a:p>
                  </a:txBody>
                  <a:tcPr marL="288000" marR="288000" marT="187200" marB="187200" anchor="ctr">
                    <a:lnL w="12700" cap="flat" cmpd="sng" algn="ctr">
                      <a:noFill/>
                      <a:prstDash val="solid"/>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0"/>
                  </a:ext>
                </a:extLst>
              </a:tr>
              <a:tr h="566398">
                <a:tc>
                  <a:txBody>
                    <a:bodyPr/>
                    <a:lstStyle/>
                    <a:p>
                      <a:r>
                        <a:rPr lang="fr-FR" sz="1400">
                          <a:solidFill>
                            <a:srgbClr val="404040"/>
                          </a:solidFill>
                          <a:latin typeface="Calibri"/>
                          <a:cs typeface="Calibri"/>
                        </a:rPr>
                        <a:t>Insérez votre texte ici</a:t>
                      </a:r>
                    </a:p>
                  </a:txBody>
                  <a:tcPr marL="288000" marR="288000" marT="187200" marB="187200" anchor="ctr">
                    <a:lnR w="12700" cap="flat" cmpd="sng" algn="ctr">
                      <a:noFill/>
                      <a:prstDash val="solid"/>
                      <a:round/>
                      <a:headEnd type="none" w="med" len="med"/>
                      <a:tailEnd type="none" w="med" len="med"/>
                    </a:ln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1"/>
                  </a:ext>
                </a:extLst>
              </a:tr>
              <a:tr h="5663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R w="12700" cap="flat" cmpd="sng" algn="ctr">
                      <a:noFill/>
                      <a:prstDash val="solid"/>
                      <a:round/>
                      <a:headEnd type="none" w="med" len="med"/>
                      <a:tailEnd type="none" w="med" len="med"/>
                    </a:ln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2"/>
                  </a:ext>
                </a:extLst>
              </a:tr>
              <a:tr h="5663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R w="12700" cap="flat" cmpd="sng" algn="ctr">
                      <a:noFill/>
                      <a:prstDash val="solid"/>
                      <a:round/>
                      <a:headEnd type="none" w="med" len="med"/>
                      <a:tailEnd type="none" w="med" len="med"/>
                    </a:ln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a:solidFill>
                            <a:srgbClr val="404040"/>
                          </a:solidFill>
                          <a:latin typeface="Calibri"/>
                          <a:cs typeface="Calibri"/>
                        </a:rPr>
                        <a:t>Insérez votre texte ici</a:t>
                      </a:r>
                    </a:p>
                    <a:p>
                      <a:endParaRPr lang="fr-FR" sz="1400">
                        <a:solidFill>
                          <a:srgbClr val="404040"/>
                        </a:solidFill>
                        <a:latin typeface="Calibri"/>
                        <a:cs typeface="Calibri"/>
                      </a:endParaRPr>
                    </a:p>
                  </a:txBody>
                  <a:tcPr marL="288000" marR="288000" marT="187200" marB="18720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3"/>
                  </a:ext>
                </a:extLst>
              </a:tr>
            </a:tbl>
          </a:graphicData>
        </a:graphic>
      </p:graphicFrame>
      <p:sp>
        <p:nvSpPr>
          <p:cNvPr id="3" name="Espace réservé du texte 2"/>
          <p:cNvSpPr>
            <a:spLocks noGrp="1"/>
          </p:cNvSpPr>
          <p:nvPr>
            <p:ph type="body" sz="quarter" idx="10" hasCustomPrompt="1"/>
          </p:nvPr>
        </p:nvSpPr>
        <p:spPr>
          <a:xfrm>
            <a:off x="568690" y="260649"/>
            <a:ext cx="6775449" cy="904875"/>
          </a:xfrm>
          <a:prstGeom prst="rect">
            <a:avLst/>
          </a:prstGeom>
        </p:spPr>
        <p:txBody>
          <a:bodyPr vert="horz"/>
          <a:lstStyle>
            <a:lvl1pPr marL="0" indent="0">
              <a:buNone/>
              <a:defRPr sz="5000">
                <a:solidFill>
                  <a:srgbClr val="FF3333"/>
                </a:solidFill>
                <a:latin typeface="Nexa Thin"/>
                <a:cs typeface="Nexa Thin"/>
              </a:defRPr>
            </a:lvl1pPr>
          </a:lstStyle>
          <a:p>
            <a:pPr lvl="0"/>
            <a:r>
              <a:rPr lang="fr-FR"/>
              <a:t>TITRE PARTIE</a:t>
            </a:r>
          </a:p>
        </p:txBody>
      </p:sp>
      <p:sp>
        <p:nvSpPr>
          <p:cNvPr id="6" name="Espace réservé du texte 5"/>
          <p:cNvSpPr>
            <a:spLocks noGrp="1"/>
          </p:cNvSpPr>
          <p:nvPr>
            <p:ph type="body" sz="quarter" idx="11" hasCustomPrompt="1"/>
          </p:nvPr>
        </p:nvSpPr>
        <p:spPr>
          <a:xfrm>
            <a:off x="569385" y="1052737"/>
            <a:ext cx="6870700" cy="432048"/>
          </a:xfrm>
          <a:prstGeom prst="rect">
            <a:avLst/>
          </a:prstGeom>
        </p:spPr>
        <p:txBody>
          <a:bodyPr vert="horz"/>
          <a:lstStyle>
            <a:lvl1pPr marL="0" indent="0">
              <a:buNone/>
              <a:defRPr sz="1600" baseline="0">
                <a:solidFill>
                  <a:schemeClr val="tx1">
                    <a:lumMod val="65000"/>
                    <a:lumOff val="35000"/>
                  </a:schemeClr>
                </a:solidFill>
                <a:latin typeface="Nexa Heavy"/>
                <a:cs typeface="Nexa Heavy"/>
              </a:defRPr>
            </a:lvl1pPr>
          </a:lstStyle>
          <a:p>
            <a:pPr lvl="0"/>
            <a:r>
              <a:rPr lang="fr-FR"/>
              <a:t>TITRE SOUS-PARTIE</a:t>
            </a:r>
          </a:p>
        </p:txBody>
      </p:sp>
      <p:sp>
        <p:nvSpPr>
          <p:cNvPr id="11" name="Espace réservé du texte 10"/>
          <p:cNvSpPr>
            <a:spLocks noGrp="1"/>
          </p:cNvSpPr>
          <p:nvPr>
            <p:ph type="body" sz="quarter" idx="12" hasCustomPrompt="1"/>
          </p:nvPr>
        </p:nvSpPr>
        <p:spPr>
          <a:xfrm>
            <a:off x="759652" y="6309320"/>
            <a:ext cx="6339417" cy="303212"/>
          </a:xfrm>
          <a:prstGeom prst="rect">
            <a:avLst/>
          </a:prstGeom>
        </p:spPr>
        <p:txBody>
          <a:bodyPr vert="horz"/>
          <a:lstStyle>
            <a:lvl1pPr marL="0" indent="0">
              <a:buNone/>
              <a:defRPr sz="1000">
                <a:solidFill>
                  <a:schemeClr val="bg1"/>
                </a:solidFill>
                <a:latin typeface="Nexa Heavy"/>
                <a:cs typeface="Nexa Heavy"/>
              </a:defRPr>
            </a:lvl1pPr>
          </a:lstStyle>
          <a:p>
            <a:pPr lvl="0"/>
            <a:r>
              <a:rPr lang="fr-FR"/>
              <a:t>NUMÉRO SLIDE ET/OU TITRE SECTION ET/OU AUTRE INFO</a:t>
            </a:r>
          </a:p>
        </p:txBody>
      </p:sp>
    </p:spTree>
    <p:extLst>
      <p:ext uri="{BB962C8B-B14F-4D97-AF65-F5344CB8AC3E}">
        <p14:creationId xmlns:p14="http://schemas.microsoft.com/office/powerpoint/2010/main" val="48006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Rectangle 7"/>
          <p:cNvSpPr/>
          <p:nvPr userDrawn="1"/>
        </p:nvSpPr>
        <p:spPr>
          <a:xfrm>
            <a:off x="0" y="6237312"/>
            <a:ext cx="12192000" cy="620688"/>
          </a:xfrm>
          <a:prstGeom prst="rect">
            <a:avLst/>
          </a:prstGeom>
          <a:solidFill>
            <a:srgbClr val="FF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noAutofit/>
          </a:bodyPr>
          <a:lstStyle>
            <a:lvl1pPr algn="l">
              <a:defRPr sz="4400" cap="all" baseline="0">
                <a:solidFill>
                  <a:srgbClr val="FF3333"/>
                </a:solidFill>
                <a:latin typeface="Nexa Thin" pitchFamily="2" charset="0"/>
                <a:ea typeface="Nexa Thin" pitchFamily="2" charset="0"/>
              </a:defRPr>
            </a:lvl1pPr>
          </a:lstStyle>
          <a:p>
            <a:r>
              <a:rPr lang="fr-FR"/>
              <a:t>Cliquez pour modifier le style du titre</a:t>
            </a:r>
          </a:p>
        </p:txBody>
      </p:sp>
      <p:sp>
        <p:nvSpPr>
          <p:cNvPr id="3" name="Espace réservé du contenu 2"/>
          <p:cNvSpPr>
            <a:spLocks noGrp="1"/>
          </p:cNvSpPr>
          <p:nvPr>
            <p:ph idx="1"/>
          </p:nvPr>
        </p:nvSpPr>
        <p:spPr/>
        <p:txBody>
          <a:bodyPr/>
          <a:lstStyle>
            <a:lvl1pPr marL="263525" indent="-263525">
              <a:buClr>
                <a:srgbClr val="FF3333"/>
              </a:buClr>
              <a:buSzPct val="120000"/>
              <a:buFont typeface="Lucida Sans Unicode" pitchFamily="34" charset="0"/>
              <a:buChar char="▶"/>
              <a:defRPr/>
            </a:lvl1pPr>
            <a:lvl2pPr>
              <a:buFont typeface="Wingdings" pitchFamily="2" charset="2"/>
              <a:buChar char="§"/>
              <a:defRPr/>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890280-51D7-440C-A2BF-57DA5CC21525}" type="slidenum">
              <a:rPr lang="fr-FR" smtClean="0"/>
              <a:pPr/>
              <a:t>‹#›</a:t>
            </a:fld>
            <a:endParaRPr lang="fr-FR"/>
          </a:p>
        </p:txBody>
      </p:sp>
      <p:pic>
        <p:nvPicPr>
          <p:cNvPr id="9" name="Image 8" descr="Logos-blancs-assembl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213" y="6381328"/>
            <a:ext cx="3576320" cy="329184"/>
          </a:xfrm>
          <a:prstGeom prst="rect">
            <a:avLst/>
          </a:prstGeom>
        </p:spPr>
      </p:pic>
    </p:spTree>
    <p:extLst>
      <p:ext uri="{BB962C8B-B14F-4D97-AF65-F5344CB8AC3E}">
        <p14:creationId xmlns:p14="http://schemas.microsoft.com/office/powerpoint/2010/main" val="2622132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7" name="Rectangle 6"/>
          <p:cNvSpPr/>
          <p:nvPr userDrawn="1"/>
        </p:nvSpPr>
        <p:spPr>
          <a:xfrm>
            <a:off x="0" y="6024662"/>
            <a:ext cx="12192000" cy="833338"/>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4" name="Image 3" descr="Logos-blancs-assembl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0257" y="6290202"/>
            <a:ext cx="3283799" cy="302259"/>
          </a:xfrm>
          <a:prstGeom prst="rect">
            <a:avLst/>
          </a:prstGeom>
        </p:spPr>
      </p:pic>
    </p:spTree>
    <p:extLst>
      <p:ext uri="{BB962C8B-B14F-4D97-AF65-F5344CB8AC3E}">
        <p14:creationId xmlns:p14="http://schemas.microsoft.com/office/powerpoint/2010/main" val="144551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Rectangle 2"/>
          <p:cNvSpPr/>
          <p:nvPr userDrawn="1"/>
        </p:nvSpPr>
        <p:spPr>
          <a:xfrm>
            <a:off x="0" y="6024662"/>
            <a:ext cx="12192000" cy="83333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5" name="Image 4" descr="Logos-blancs-assembl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4246" y="6290202"/>
            <a:ext cx="3283799" cy="302259"/>
          </a:xfrm>
          <a:prstGeom prst="rect">
            <a:avLst/>
          </a:prstGeom>
        </p:spPr>
      </p:pic>
    </p:spTree>
    <p:extLst>
      <p:ext uri="{BB962C8B-B14F-4D97-AF65-F5344CB8AC3E}">
        <p14:creationId xmlns:p14="http://schemas.microsoft.com/office/powerpoint/2010/main" val="14212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796" spc="-12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3198">
                <a:solidFill>
                  <a:schemeClr val="bg1"/>
                </a:solidFill>
                <a:latin typeface="+mj-lt"/>
              </a:defRPr>
            </a:lvl1pPr>
            <a:lvl2pPr marL="456996" indent="0" algn="ctr">
              <a:buNone/>
              <a:defRPr sz="2799"/>
            </a:lvl2pPr>
            <a:lvl3pPr marL="913994" indent="0" algn="ctr">
              <a:buNone/>
              <a:defRPr sz="2399"/>
            </a:lvl3pPr>
            <a:lvl4pPr marL="1370990" indent="0" algn="ctr">
              <a:buNone/>
              <a:defRPr sz="1999"/>
            </a:lvl4pPr>
            <a:lvl5pPr marL="1827987" indent="0" algn="ctr">
              <a:buNone/>
              <a:defRPr sz="1999"/>
            </a:lvl5pPr>
            <a:lvl6pPr marL="2284984" indent="0" algn="ctr">
              <a:buNone/>
              <a:defRPr sz="1999"/>
            </a:lvl6pPr>
            <a:lvl7pPr marL="2741980" indent="0" algn="ctr">
              <a:buNone/>
              <a:defRPr sz="1999"/>
            </a:lvl7pPr>
            <a:lvl8pPr marL="3198977" indent="0" algn="ctr">
              <a:buNone/>
              <a:defRPr sz="1999"/>
            </a:lvl8pPr>
            <a:lvl9pPr marL="3655974" indent="0" algn="ctr">
              <a:buNone/>
              <a:defRPr sz="1999"/>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4/1/2026</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4126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4896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3505" y="767420"/>
            <a:ext cx="10780776" cy="3355848"/>
          </a:xfrm>
        </p:spPr>
        <p:txBody>
          <a:bodyPr anchor="b">
            <a:normAutofit/>
          </a:bodyPr>
          <a:lstStyle>
            <a:lvl1pPr>
              <a:lnSpc>
                <a:spcPct val="80000"/>
              </a:lnSpc>
              <a:defRPr sz="8796" b="0"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198">
                <a:solidFill>
                  <a:schemeClr val="tx1"/>
                </a:solidFill>
                <a:latin typeface="+mj-lt"/>
              </a:defRPr>
            </a:lvl1pPr>
            <a:lvl2pPr marL="456996" indent="0">
              <a:buNone/>
              <a:defRPr sz="1799">
                <a:solidFill>
                  <a:schemeClr val="tx1">
                    <a:tint val="75000"/>
                  </a:schemeClr>
                </a:solidFill>
              </a:defRPr>
            </a:lvl2pPr>
            <a:lvl3pPr marL="913994" indent="0">
              <a:buNone/>
              <a:defRPr sz="1599">
                <a:solidFill>
                  <a:schemeClr val="tx1">
                    <a:tint val="75000"/>
                  </a:schemeClr>
                </a:solidFill>
              </a:defRPr>
            </a:lvl3pPr>
            <a:lvl4pPr marL="1370990" indent="0">
              <a:buNone/>
              <a:defRPr sz="1399">
                <a:solidFill>
                  <a:schemeClr val="tx1">
                    <a:tint val="75000"/>
                  </a:schemeClr>
                </a:solidFill>
              </a:defRPr>
            </a:lvl4pPr>
            <a:lvl5pPr marL="1827987" indent="0">
              <a:buNone/>
              <a:defRPr sz="1399">
                <a:solidFill>
                  <a:schemeClr val="tx1">
                    <a:tint val="75000"/>
                  </a:schemeClr>
                </a:solidFill>
              </a:defRPr>
            </a:lvl5pPr>
            <a:lvl6pPr marL="2284984" indent="0">
              <a:buNone/>
              <a:defRPr sz="1399">
                <a:solidFill>
                  <a:schemeClr val="tx1">
                    <a:tint val="75000"/>
                  </a:schemeClr>
                </a:solidFill>
              </a:defRPr>
            </a:lvl6pPr>
            <a:lvl7pPr marL="2741980" indent="0">
              <a:buNone/>
              <a:defRPr sz="1399">
                <a:solidFill>
                  <a:schemeClr val="tx1">
                    <a:tint val="75000"/>
                  </a:schemeClr>
                </a:solidFill>
              </a:defRPr>
            </a:lvl7pPr>
            <a:lvl8pPr marL="3198977" indent="0">
              <a:buNone/>
              <a:defRPr sz="1399">
                <a:solidFill>
                  <a:schemeClr val="tx1">
                    <a:tint val="75000"/>
                  </a:schemeClr>
                </a:solidFill>
              </a:defRPr>
            </a:lvl8pPr>
            <a:lvl9pPr marL="3655974" indent="0">
              <a:buNone/>
              <a:defRPr sz="1399">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smtClean="0"/>
              <a:pPr/>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79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1729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199" b="0" cap="all" baseline="0">
                <a:solidFill>
                  <a:schemeClr val="tx1">
                    <a:lumMod val="85000"/>
                    <a:lumOff val="15000"/>
                  </a:schemeClr>
                </a:solidFill>
                <a:latin typeface="+mj-lt"/>
              </a:defRPr>
            </a:lvl1pPr>
            <a:lvl2pPr marL="456996" indent="0">
              <a:buNone/>
              <a:defRPr sz="1999" b="1"/>
            </a:lvl2pPr>
            <a:lvl3pPr marL="913994" indent="0">
              <a:buNone/>
              <a:defRPr sz="1799" b="1"/>
            </a:lvl3pPr>
            <a:lvl4pPr marL="1370990" indent="0">
              <a:buNone/>
              <a:defRPr sz="1599" b="1"/>
            </a:lvl4pPr>
            <a:lvl5pPr marL="1827987" indent="0">
              <a:buNone/>
              <a:defRPr sz="1599" b="1"/>
            </a:lvl5pPr>
            <a:lvl6pPr marL="2284984" indent="0">
              <a:buNone/>
              <a:defRPr sz="1599" b="1"/>
            </a:lvl6pPr>
            <a:lvl7pPr marL="2741980" indent="0">
              <a:buNone/>
              <a:defRPr sz="1599" b="1"/>
            </a:lvl7pPr>
            <a:lvl8pPr marL="3198977" indent="0">
              <a:buNone/>
              <a:defRPr sz="1599" b="1"/>
            </a:lvl8pPr>
            <a:lvl9pPr marL="3655974" indent="0">
              <a:buNone/>
              <a:defRPr sz="1599" b="1"/>
            </a:lvl9pPr>
          </a:lstStyle>
          <a:p>
            <a:pPr lvl="0"/>
            <a:r>
              <a:rPr lang="fr-FR"/>
              <a:t>Cliquez pour modifier les styles du texte du masque</a:t>
            </a:r>
          </a:p>
        </p:txBody>
      </p:sp>
      <p:sp>
        <p:nvSpPr>
          <p:cNvPr id="4" name="Content Placeholder 3"/>
          <p:cNvSpPr>
            <a:spLocks noGrp="1"/>
          </p:cNvSpPr>
          <p:nvPr>
            <p:ph sz="half" idx="2"/>
          </p:nvPr>
        </p:nvSpPr>
        <p:spPr>
          <a:xfrm>
            <a:off x="676656" y="2753084"/>
            <a:ext cx="4663440" cy="3200400"/>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07609" y="2038435"/>
            <a:ext cx="4663440" cy="722376"/>
          </a:xfrm>
        </p:spPr>
        <p:txBody>
          <a:bodyPr anchor="ctr">
            <a:normAutofit/>
          </a:bodyPr>
          <a:lstStyle>
            <a:lvl1pPr marL="0" indent="0">
              <a:buNone/>
              <a:defRPr sz="2199" b="0" cap="all" baseline="0">
                <a:solidFill>
                  <a:schemeClr val="tx1">
                    <a:lumMod val="85000"/>
                    <a:lumOff val="15000"/>
                  </a:schemeClr>
                </a:solidFill>
                <a:latin typeface="+mj-lt"/>
              </a:defRPr>
            </a:lvl1pPr>
            <a:lvl2pPr marL="456996" indent="0">
              <a:buNone/>
              <a:defRPr sz="1999" b="1"/>
            </a:lvl2pPr>
            <a:lvl3pPr marL="913994" indent="0">
              <a:buNone/>
              <a:defRPr sz="1799" b="1"/>
            </a:lvl3pPr>
            <a:lvl4pPr marL="1370990" indent="0">
              <a:buNone/>
              <a:defRPr sz="1599" b="1"/>
            </a:lvl4pPr>
            <a:lvl5pPr marL="1827987" indent="0">
              <a:buNone/>
              <a:defRPr sz="1599" b="1"/>
            </a:lvl5pPr>
            <a:lvl6pPr marL="2284984" indent="0">
              <a:buNone/>
              <a:defRPr sz="1599" b="1"/>
            </a:lvl6pPr>
            <a:lvl7pPr marL="2741980" indent="0">
              <a:buNone/>
              <a:defRPr sz="1599" b="1"/>
            </a:lvl7pPr>
            <a:lvl8pPr marL="3198977" indent="0">
              <a:buNone/>
              <a:defRPr sz="1599" b="1"/>
            </a:lvl8pPr>
            <a:lvl9pPr marL="3655974" indent="0">
              <a:buNone/>
              <a:defRPr sz="1599" b="1"/>
            </a:lvl9pPr>
          </a:lstStyle>
          <a:p>
            <a:pPr lvl="0"/>
            <a:r>
              <a:rPr lang="fr-FR"/>
              <a:t>Cliquez pour modifier les styles du texte du masque</a:t>
            </a:r>
          </a:p>
        </p:txBody>
      </p:sp>
      <p:sp>
        <p:nvSpPr>
          <p:cNvPr id="6" name="Content Placeholder 5"/>
          <p:cNvSpPr>
            <a:spLocks noGrp="1"/>
          </p:cNvSpPr>
          <p:nvPr>
            <p:ph sz="quarter" idx="4"/>
          </p:nvPr>
        </p:nvSpPr>
        <p:spPr>
          <a:xfrm>
            <a:off x="6007609" y="2750990"/>
            <a:ext cx="4663440" cy="3200400"/>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1931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9959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410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998">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762000" y="762000"/>
            <a:ext cx="6096000" cy="4572000"/>
          </a:xfrm>
        </p:spPr>
        <p:txBody>
          <a:bodyPr/>
          <a:lstStyle>
            <a:lvl1pPr>
              <a:defRPr sz="3198"/>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275982" y="2511814"/>
            <a:ext cx="3398520" cy="3126987"/>
          </a:xfrm>
        </p:spPr>
        <p:txBody>
          <a:bodyPr>
            <a:normAutofit/>
          </a:bodyPr>
          <a:lstStyle>
            <a:lvl1pPr marL="0" marR="0" indent="0" algn="l" defTabSz="913994" rtl="0" eaLnBrk="1" fontAlgn="auto" latinLnBrk="0" hangingPunct="1">
              <a:lnSpc>
                <a:spcPct val="100000"/>
              </a:lnSpc>
              <a:spcBef>
                <a:spcPts val="1199"/>
              </a:spcBef>
              <a:spcAft>
                <a:spcPts val="0"/>
              </a:spcAft>
              <a:buClrTx/>
              <a:buSzTx/>
              <a:buFontTx/>
              <a:buNone/>
              <a:tabLst/>
              <a:defRPr sz="1799">
                <a:solidFill>
                  <a:srgbClr val="262626"/>
                </a:solidFill>
              </a:defRPr>
            </a:lvl1pPr>
            <a:lvl2pPr marL="456996" indent="0">
              <a:buNone/>
              <a:defRPr sz="1199"/>
            </a:lvl2pPr>
            <a:lvl3pPr marL="913994" indent="0">
              <a:buNone/>
              <a:defRPr sz="1000"/>
            </a:lvl3pPr>
            <a:lvl4pPr marL="1370990" indent="0">
              <a:buNone/>
              <a:defRPr sz="900"/>
            </a:lvl4pPr>
            <a:lvl5pPr marL="1827987" indent="0">
              <a:buNone/>
              <a:defRPr sz="900"/>
            </a:lvl5pPr>
            <a:lvl6pPr marL="2284984" indent="0">
              <a:buNone/>
              <a:defRPr sz="900"/>
            </a:lvl6pPr>
            <a:lvl7pPr marL="2741980" indent="0">
              <a:buNone/>
              <a:defRPr sz="900"/>
            </a:lvl7pPr>
            <a:lvl8pPr marL="3198977" indent="0">
              <a:buNone/>
              <a:defRPr sz="900"/>
            </a:lvl8pPr>
            <a:lvl9pPr marL="3655974" indent="0">
              <a:buNone/>
              <a:defRPr sz="900"/>
            </a:lvl9pPr>
          </a:lstStyle>
          <a:p>
            <a:pPr marL="0" marR="0" lvl="0" indent="0" algn="l" defTabSz="913994" rtl="0" eaLnBrk="1" fontAlgn="auto" latinLnBrk="0" hangingPunct="1">
              <a:lnSpc>
                <a:spcPct val="100000"/>
              </a:lnSpc>
              <a:spcBef>
                <a:spcPts val="1399"/>
              </a:spcBef>
              <a:spcAft>
                <a:spcPts val="0"/>
              </a:spcAft>
              <a:buClrTx/>
              <a:buSzTx/>
              <a:buFontTx/>
              <a:buNone/>
              <a:tabLst/>
              <a:defRPr/>
            </a:pPr>
            <a:r>
              <a:rPr lang="fr-FR"/>
              <a:t>Cliquez pour modifier les styles du texte du masque</a:t>
            </a:r>
          </a:p>
        </p:txBody>
      </p:sp>
      <p:sp>
        <p:nvSpPr>
          <p:cNvPr id="5" name="Date Placeholder 4"/>
          <p:cNvSpPr>
            <a:spLocks noGrp="1"/>
          </p:cNvSpPr>
          <p:nvPr>
            <p:ph type="dt" sz="half" idx="10"/>
          </p:nvPr>
        </p:nvSpPr>
        <p:spPr/>
        <p:txBody>
          <a:bodyPr/>
          <a:lstStyle/>
          <a:p>
            <a:fld id="{AF6E2C9B-5FA2-460D-9BE7-B0812FC2A6FF}" type="datetimeFigureOut">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794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3354763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8"/>
            <a:ext cx="10780776" cy="613283"/>
          </a:xfrm>
        </p:spPr>
        <p:txBody>
          <a:bodyPr anchor="b">
            <a:normAutofit/>
          </a:bodyPr>
          <a:lstStyle>
            <a:lvl1pPr>
              <a:defRPr sz="3198"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198">
                <a:solidFill>
                  <a:schemeClr val="tx1">
                    <a:lumMod val="75000"/>
                    <a:lumOff val="25000"/>
                  </a:schemeClr>
                </a:solidFill>
              </a:defRPr>
            </a:lvl1pPr>
            <a:lvl2pPr marL="456996" indent="0">
              <a:buNone/>
              <a:defRPr sz="2799"/>
            </a:lvl2pPr>
            <a:lvl3pPr marL="913994" indent="0">
              <a:buNone/>
              <a:defRPr sz="2399"/>
            </a:lvl3pPr>
            <a:lvl4pPr marL="1370990" indent="0">
              <a:buNone/>
              <a:defRPr sz="1999"/>
            </a:lvl4pPr>
            <a:lvl5pPr marL="1827987" indent="0">
              <a:buNone/>
              <a:defRPr sz="1999"/>
            </a:lvl5pPr>
            <a:lvl6pPr marL="2284984" indent="0">
              <a:buNone/>
              <a:defRPr sz="1999"/>
            </a:lvl6pPr>
            <a:lvl7pPr marL="2741980" indent="0">
              <a:buNone/>
              <a:defRPr sz="1999"/>
            </a:lvl7pPr>
            <a:lvl8pPr marL="3198977" indent="0">
              <a:buNone/>
              <a:defRPr sz="1999"/>
            </a:lvl8pPr>
            <a:lvl9pPr marL="3655974" indent="0">
              <a:buNone/>
              <a:defRPr sz="1999"/>
            </a:lvl9pPr>
          </a:lstStyle>
          <a:p>
            <a:r>
              <a:rPr lang="fr-FR"/>
              <a:t>Cliquez sur l'icône pour ajouter une image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399">
                <a:solidFill>
                  <a:srgbClr val="262626"/>
                </a:solidFill>
              </a:defRPr>
            </a:lvl1pPr>
            <a:lvl2pPr marL="456996" indent="0">
              <a:buNone/>
              <a:defRPr sz="1199"/>
            </a:lvl2pPr>
            <a:lvl3pPr marL="913994" indent="0">
              <a:buNone/>
              <a:defRPr sz="1000"/>
            </a:lvl3pPr>
            <a:lvl4pPr marL="1370990" indent="0">
              <a:buNone/>
              <a:defRPr sz="900"/>
            </a:lvl4pPr>
            <a:lvl5pPr marL="1827987" indent="0">
              <a:buNone/>
              <a:defRPr sz="900"/>
            </a:lvl5pPr>
            <a:lvl6pPr marL="2284984" indent="0">
              <a:buNone/>
              <a:defRPr sz="900"/>
            </a:lvl6pPr>
            <a:lvl7pPr marL="2741980" indent="0">
              <a:buNone/>
              <a:defRPr sz="900"/>
            </a:lvl7pPr>
            <a:lvl8pPr marL="3198977" indent="0">
              <a:buNone/>
              <a:defRPr sz="900"/>
            </a:lvl8pPr>
            <a:lvl9pPr marL="3655974" indent="0">
              <a:buNone/>
              <a:defRPr sz="900"/>
            </a:lvl9pPr>
          </a:lstStyle>
          <a:p>
            <a:pPr lvl="0"/>
            <a:r>
              <a:rPr lang="fr-FR"/>
              <a:t>Cliquez pour modifier les styles du texte du masque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4/1/2026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9201572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61801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1525" y="714376"/>
            <a:ext cx="7734300" cy="54006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7915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 Marq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799" b="1" i="0">
                <a:latin typeface="Nexa Bold" panose="02000000000000000000" pitchFamily="2" charset="77"/>
              </a:defRPr>
            </a:lvl1pPr>
            <a:lvl2pPr marL="456996" indent="0" algn="ctr">
              <a:buNone/>
              <a:defRPr sz="1999"/>
            </a:lvl2pPr>
            <a:lvl3pPr marL="913994" indent="0" algn="ctr">
              <a:buNone/>
              <a:defRPr sz="1799"/>
            </a:lvl3pPr>
            <a:lvl4pPr marL="1370990" indent="0" algn="ctr">
              <a:buNone/>
              <a:defRPr sz="1599"/>
            </a:lvl4pPr>
            <a:lvl5pPr marL="1827987" indent="0" algn="ctr">
              <a:buNone/>
              <a:defRPr sz="1599"/>
            </a:lvl5pPr>
            <a:lvl6pPr marL="2284984" indent="0" algn="ctr">
              <a:buNone/>
              <a:defRPr sz="1599"/>
            </a:lvl6pPr>
            <a:lvl7pPr marL="2741980" indent="0" algn="ctr">
              <a:buNone/>
              <a:defRPr sz="1599"/>
            </a:lvl7pPr>
            <a:lvl8pPr marL="3198977" indent="0" algn="ctr">
              <a:buNone/>
              <a:defRPr sz="1599"/>
            </a:lvl8pPr>
            <a:lvl9pPr marL="3655974" indent="0" algn="ctr">
              <a:buNone/>
              <a:defRPr sz="1599"/>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3" name="Image 2">
            <a:extLst>
              <a:ext uri="{FF2B5EF4-FFF2-40B4-BE49-F238E27FC236}">
                <a16:creationId xmlns:a16="http://schemas.microsoft.com/office/drawing/2014/main" id="{18B9ACA5-E968-85F7-1008-41E453B8BF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8453" y="5833289"/>
            <a:ext cx="1140432" cy="338942"/>
          </a:xfrm>
          <a:prstGeom prst="rect">
            <a:avLst/>
          </a:prstGeom>
        </p:spPr>
      </p:pic>
    </p:spTree>
    <p:extLst>
      <p:ext uri="{BB962C8B-B14F-4D97-AF65-F5344CB8AC3E}">
        <p14:creationId xmlns:p14="http://schemas.microsoft.com/office/powerpoint/2010/main" val="1490519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7"/>
            <a:ext cx="10460420" cy="693299"/>
          </a:xfrm>
          <a:prstGeom prst="rect">
            <a:avLst/>
          </a:prstGeom>
        </p:spPr>
        <p:txBody>
          <a:bodyPr anchor="b"/>
          <a:lstStyle>
            <a:lvl1pPr algn="l">
              <a:defRPr sz="3998"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2"/>
            <a:ext cx="10460038" cy="3350382"/>
          </a:xfrm>
          <a:prstGeom prst="rect">
            <a:avLst/>
          </a:prstGeom>
        </p:spPr>
        <p:txBody>
          <a:bodyPr/>
          <a:lstStyle>
            <a:lvl1pPr marL="0" marR="0" indent="0" algn="l" defTabSz="913994" rtl="0" eaLnBrk="1" fontAlgn="auto" latinLnBrk="0" hangingPunct="1">
              <a:lnSpc>
                <a:spcPct val="90000"/>
              </a:lnSpc>
              <a:spcBef>
                <a:spcPts val="1000"/>
              </a:spcBef>
              <a:spcAft>
                <a:spcPts val="0"/>
              </a:spcAft>
              <a:buClrTx/>
              <a:buSzTx/>
              <a:buFont typeface="Arial" panose="020B0604020202020204" pitchFamily="34" charset="0"/>
              <a:buNone/>
              <a:tabLst/>
              <a:defRPr sz="1799">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1999" b="1">
                <a:latin typeface="+mn-lt"/>
              </a:defRPr>
            </a:lvl1pPr>
          </a:lstStyle>
          <a:p>
            <a:r>
              <a:rPr lang="fr-FR" dirty="0"/>
              <a:t>Sous-Titre</a:t>
            </a:r>
          </a:p>
        </p:txBody>
      </p:sp>
      <p:pic>
        <p:nvPicPr>
          <p:cNvPr id="2" name="Image 1">
            <a:extLst>
              <a:ext uri="{FF2B5EF4-FFF2-40B4-BE49-F238E27FC236}">
                <a16:creationId xmlns:a16="http://schemas.microsoft.com/office/drawing/2014/main" id="{E3CE5611-6452-776B-3B5C-FEEB0B19A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8453" y="5833289"/>
            <a:ext cx="1140432" cy="338942"/>
          </a:xfrm>
          <a:prstGeom prst="rect">
            <a:avLst/>
          </a:prstGeom>
        </p:spPr>
      </p:pic>
    </p:spTree>
    <p:extLst>
      <p:ext uri="{BB962C8B-B14F-4D97-AF65-F5344CB8AC3E}">
        <p14:creationId xmlns:p14="http://schemas.microsoft.com/office/powerpoint/2010/main" val="173228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8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6"/>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800" y="3037467"/>
            <a:ext cx="7890402" cy="783068"/>
          </a:xfrm>
          <a:prstGeom prst="rect">
            <a:avLst/>
          </a:prstGeom>
        </p:spPr>
        <p:txBody>
          <a:bodyPr anchor="b"/>
          <a:lstStyle>
            <a:lvl1pPr algn="ctr">
              <a:defRPr sz="3998"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2900631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a">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5EF064E-36F2-A5A5-E619-BA1A254437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3379801">
            <a:off x="3873027" y="-5535838"/>
            <a:ext cx="10116000" cy="10328400"/>
          </a:xfrm>
          <a:prstGeom prst="rect">
            <a:avLst/>
          </a:prstGeom>
        </p:spPr>
      </p:pic>
      <p:sp>
        <p:nvSpPr>
          <p:cNvPr id="11" name="Textplatzhalter 10">
            <a:extLst>
              <a:ext uri="{FF2B5EF4-FFF2-40B4-BE49-F238E27FC236}">
                <a16:creationId xmlns:a16="http://schemas.microsoft.com/office/drawing/2014/main" id="{18E676F6-270B-8868-DF47-892C80E20E4E}"/>
              </a:ext>
            </a:extLst>
          </p:cNvPr>
          <p:cNvSpPr>
            <a:spLocks noGrp="1"/>
          </p:cNvSpPr>
          <p:nvPr>
            <p:ph type="body" sz="quarter" idx="10" hasCustomPrompt="1"/>
          </p:nvPr>
        </p:nvSpPr>
        <p:spPr>
          <a:xfrm>
            <a:off x="408632" y="5373336"/>
            <a:ext cx="8351664" cy="1080000"/>
          </a:xfrm>
        </p:spPr>
        <p:txBody>
          <a:bodyPr anchor="b"/>
          <a:lstStyle>
            <a:lvl1pPr>
              <a:spcAft>
                <a:spcPts val="0"/>
              </a:spcAft>
              <a:defRPr sz="975"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Name Presenter</a:t>
            </a:r>
          </a:p>
          <a:p>
            <a:pPr lvl="0"/>
            <a:r>
              <a:rPr lang="en-US" noProof="0"/>
              <a:t>Additional information</a:t>
            </a:r>
          </a:p>
        </p:txBody>
      </p:sp>
      <p:sp>
        <p:nvSpPr>
          <p:cNvPr id="17" name="Textplatzhalter 10">
            <a:extLst>
              <a:ext uri="{FF2B5EF4-FFF2-40B4-BE49-F238E27FC236}">
                <a16:creationId xmlns:a16="http://schemas.microsoft.com/office/drawing/2014/main" id="{D0430B8C-F89F-DAC5-4EF3-72CFB5D28A06}"/>
              </a:ext>
            </a:extLst>
          </p:cNvPr>
          <p:cNvSpPr>
            <a:spLocks noGrp="1"/>
          </p:cNvSpPr>
          <p:nvPr>
            <p:ph type="body" sz="quarter" idx="11" hasCustomPrompt="1"/>
          </p:nvPr>
        </p:nvSpPr>
        <p:spPr>
          <a:xfrm>
            <a:off x="408632" y="4797192"/>
            <a:ext cx="8351664" cy="360000"/>
          </a:xfrm>
        </p:spPr>
        <p:txBody>
          <a:bodyPr anchor="ctr"/>
          <a:lstStyle>
            <a:lvl1pPr>
              <a:spcAft>
                <a:spcPts val="0"/>
              </a:spcAft>
              <a:defRPr sz="975">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Location, Date</a:t>
            </a:r>
          </a:p>
        </p:txBody>
      </p:sp>
      <p:pic>
        <p:nvPicPr>
          <p:cNvPr id="5" name="Grafik 4">
            <a:extLst>
              <a:ext uri="{FF2B5EF4-FFF2-40B4-BE49-F238E27FC236}">
                <a16:creationId xmlns:a16="http://schemas.microsoft.com/office/drawing/2014/main" id="{E7DBA598-CCEB-3637-1633-0D157EC82D8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380" y="314155"/>
            <a:ext cx="909361" cy="309600"/>
          </a:xfrm>
          <a:prstGeom prst="rect">
            <a:avLst/>
          </a:prstGeom>
        </p:spPr>
      </p:pic>
      <p:pic>
        <p:nvPicPr>
          <p:cNvPr id="6" name="Grafik 5">
            <a:extLst>
              <a:ext uri="{FF2B5EF4-FFF2-40B4-BE49-F238E27FC236}">
                <a16:creationId xmlns:a16="http://schemas.microsoft.com/office/drawing/2014/main" id="{1AD1E4B8-BCF6-3BF5-F81D-2B28FFC368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1368" y="342008"/>
            <a:ext cx="1332000" cy="254818"/>
          </a:xfrm>
          <a:prstGeom prst="rect">
            <a:avLst/>
          </a:prstGeom>
        </p:spPr>
      </p:pic>
      <p:sp>
        <p:nvSpPr>
          <p:cNvPr id="20" name="Bildplatzhalter 9">
            <a:extLst>
              <a:ext uri="{FF2B5EF4-FFF2-40B4-BE49-F238E27FC236}">
                <a16:creationId xmlns:a16="http://schemas.microsoft.com/office/drawing/2014/main" id="{7AC0A963-C73C-46B3-4620-063F82A438A4}"/>
              </a:ext>
            </a:extLst>
          </p:cNvPr>
          <p:cNvSpPr>
            <a:spLocks noGrp="1"/>
          </p:cNvSpPr>
          <p:nvPr>
            <p:ph type="pic" sz="quarter" idx="12" hasCustomPrompt="1"/>
          </p:nvPr>
        </p:nvSpPr>
        <p:spPr>
          <a:xfrm>
            <a:off x="9624392" y="5373216"/>
            <a:ext cx="2160072" cy="1080120"/>
          </a:xfrm>
        </p:spPr>
        <p:txBody>
          <a:bodyPr anchor="ctr"/>
          <a:lstStyle>
            <a:lvl1pPr algn="ctr">
              <a:defRPr sz="750">
                <a:solidFill>
                  <a:schemeClr val="bg1"/>
                </a:solidFill>
              </a:defRPr>
            </a:lvl1pPr>
          </a:lstStyle>
          <a:p>
            <a:r>
              <a:rPr lang="en-US" noProof="0"/>
              <a:t>Partnerlogo</a:t>
            </a:r>
          </a:p>
        </p:txBody>
      </p:sp>
      <p:sp>
        <p:nvSpPr>
          <p:cNvPr id="2" name="Titel 6">
            <a:extLst>
              <a:ext uri="{FF2B5EF4-FFF2-40B4-BE49-F238E27FC236}">
                <a16:creationId xmlns:a16="http://schemas.microsoft.com/office/drawing/2014/main" id="{5EC212C7-E414-AEA3-6DB1-93F15529F988}"/>
              </a:ext>
            </a:extLst>
          </p:cNvPr>
          <p:cNvSpPr>
            <a:spLocks noGrp="1"/>
          </p:cNvSpPr>
          <p:nvPr>
            <p:ph type="title" hasCustomPrompt="1"/>
          </p:nvPr>
        </p:nvSpPr>
        <p:spPr>
          <a:xfrm>
            <a:off x="407368" y="2780968"/>
            <a:ext cx="11376000" cy="1944000"/>
          </a:xfrm>
        </p:spPr>
        <p:txBody>
          <a:bodyPr anchor="b"/>
          <a:lstStyle>
            <a:lvl1pPr>
              <a:defRPr sz="4050">
                <a:solidFill>
                  <a:schemeClr val="bg1"/>
                </a:solidFill>
                <a:latin typeface="+mj-lt"/>
              </a:defRPr>
            </a:lvl1pPr>
          </a:lstStyle>
          <a:p>
            <a:r>
              <a:rPr lang="en-US" noProof="0"/>
              <a:t>Mastertitelformat bearbeiten</a:t>
            </a:r>
          </a:p>
        </p:txBody>
      </p:sp>
    </p:spTree>
    <p:extLst>
      <p:ext uri="{BB962C8B-B14F-4D97-AF65-F5344CB8AC3E}">
        <p14:creationId xmlns:p14="http://schemas.microsoft.com/office/powerpoint/2010/main" val="222163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1b">
    <p:spTree>
      <p:nvGrpSpPr>
        <p:cNvPr id="1" name=""/>
        <p:cNvGrpSpPr/>
        <p:nvPr/>
      </p:nvGrpSpPr>
      <p:grpSpPr>
        <a:xfrm>
          <a:off x="0" y="0"/>
          <a:ext cx="0" cy="0"/>
          <a:chOff x="0" y="0"/>
          <a:chExt cx="0" cy="0"/>
        </a:xfrm>
      </p:grpSpPr>
      <p:pic>
        <p:nvPicPr>
          <p:cNvPr id="2" name="Grafik 18">
            <a:extLst>
              <a:ext uri="{FF2B5EF4-FFF2-40B4-BE49-F238E27FC236}">
                <a16:creationId xmlns:a16="http://schemas.microsoft.com/office/drawing/2014/main" id="{EEA4059F-2794-8624-022B-E0D9ECAF2C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4532264">
            <a:off x="3918244" y="-6215756"/>
            <a:ext cx="10116000" cy="10328400"/>
          </a:xfrm>
          <a:prstGeom prst="rect">
            <a:avLst/>
          </a:prstGeom>
        </p:spPr>
      </p:pic>
      <p:pic>
        <p:nvPicPr>
          <p:cNvPr id="3" name="Grafik 18">
            <a:extLst>
              <a:ext uri="{FF2B5EF4-FFF2-40B4-BE49-F238E27FC236}">
                <a16:creationId xmlns:a16="http://schemas.microsoft.com/office/drawing/2014/main" id="{B8846C38-0E65-F922-8F92-A1FBDCA194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3767366">
            <a:off x="6186511" y="1692166"/>
            <a:ext cx="10116000" cy="10328400"/>
          </a:xfrm>
          <a:prstGeom prst="rect">
            <a:avLst/>
          </a:prstGeom>
        </p:spPr>
      </p:pic>
      <p:sp>
        <p:nvSpPr>
          <p:cNvPr id="7" name="Titel 6">
            <a:extLst>
              <a:ext uri="{FF2B5EF4-FFF2-40B4-BE49-F238E27FC236}">
                <a16:creationId xmlns:a16="http://schemas.microsoft.com/office/drawing/2014/main" id="{F8E40A89-A487-2A7A-53ED-1234ADFF8578}"/>
              </a:ext>
            </a:extLst>
          </p:cNvPr>
          <p:cNvSpPr>
            <a:spLocks noGrp="1"/>
          </p:cNvSpPr>
          <p:nvPr>
            <p:ph type="title" hasCustomPrompt="1"/>
          </p:nvPr>
        </p:nvSpPr>
        <p:spPr>
          <a:xfrm>
            <a:off x="407368" y="2780968"/>
            <a:ext cx="11376000" cy="1944000"/>
          </a:xfrm>
        </p:spPr>
        <p:txBody>
          <a:bodyPr anchor="b"/>
          <a:lstStyle>
            <a:lvl1pPr>
              <a:defRPr sz="4050">
                <a:solidFill>
                  <a:schemeClr val="bg1"/>
                </a:solidFill>
                <a:latin typeface="+mj-lt"/>
              </a:defRPr>
            </a:lvl1pPr>
          </a:lstStyle>
          <a:p>
            <a:r>
              <a:rPr lang="en-US" noProof="0"/>
              <a:t>Mastertitelformat bearbeiten</a:t>
            </a:r>
          </a:p>
        </p:txBody>
      </p:sp>
      <p:sp>
        <p:nvSpPr>
          <p:cNvPr id="11" name="Textplatzhalter 10">
            <a:extLst>
              <a:ext uri="{FF2B5EF4-FFF2-40B4-BE49-F238E27FC236}">
                <a16:creationId xmlns:a16="http://schemas.microsoft.com/office/drawing/2014/main" id="{18E676F6-270B-8868-DF47-892C80E20E4E}"/>
              </a:ext>
            </a:extLst>
          </p:cNvPr>
          <p:cNvSpPr>
            <a:spLocks noGrp="1"/>
          </p:cNvSpPr>
          <p:nvPr>
            <p:ph type="body" sz="quarter" idx="10" hasCustomPrompt="1"/>
          </p:nvPr>
        </p:nvSpPr>
        <p:spPr>
          <a:xfrm>
            <a:off x="408632" y="5373336"/>
            <a:ext cx="8351664" cy="1080000"/>
          </a:xfrm>
        </p:spPr>
        <p:txBody>
          <a:bodyPr anchor="b"/>
          <a:lstStyle>
            <a:lvl1pPr>
              <a:spcAft>
                <a:spcPts val="0"/>
              </a:spcAft>
              <a:defRPr sz="975"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Name Presenter</a:t>
            </a:r>
          </a:p>
          <a:p>
            <a:pPr lvl="0"/>
            <a:r>
              <a:rPr lang="en-US" noProof="0"/>
              <a:t>Additional information</a:t>
            </a:r>
          </a:p>
        </p:txBody>
      </p:sp>
      <p:sp>
        <p:nvSpPr>
          <p:cNvPr id="17" name="Textplatzhalter 10">
            <a:extLst>
              <a:ext uri="{FF2B5EF4-FFF2-40B4-BE49-F238E27FC236}">
                <a16:creationId xmlns:a16="http://schemas.microsoft.com/office/drawing/2014/main" id="{D0430B8C-F89F-DAC5-4EF3-72CFB5D28A06}"/>
              </a:ext>
            </a:extLst>
          </p:cNvPr>
          <p:cNvSpPr>
            <a:spLocks noGrp="1"/>
          </p:cNvSpPr>
          <p:nvPr>
            <p:ph type="body" sz="quarter" idx="11" hasCustomPrompt="1"/>
          </p:nvPr>
        </p:nvSpPr>
        <p:spPr>
          <a:xfrm>
            <a:off x="408632" y="4797192"/>
            <a:ext cx="8351664" cy="360000"/>
          </a:xfrm>
        </p:spPr>
        <p:txBody>
          <a:bodyPr anchor="ctr"/>
          <a:lstStyle>
            <a:lvl1pPr>
              <a:spcAft>
                <a:spcPts val="0"/>
              </a:spcAft>
              <a:defRPr sz="975">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Location, Date</a:t>
            </a:r>
          </a:p>
        </p:txBody>
      </p:sp>
      <p:pic>
        <p:nvPicPr>
          <p:cNvPr id="5" name="Grafik 4">
            <a:extLst>
              <a:ext uri="{FF2B5EF4-FFF2-40B4-BE49-F238E27FC236}">
                <a16:creationId xmlns:a16="http://schemas.microsoft.com/office/drawing/2014/main" id="{E7DBA598-CCEB-3637-1633-0D157EC82D8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380" y="314155"/>
            <a:ext cx="909361" cy="309600"/>
          </a:xfrm>
          <a:prstGeom prst="rect">
            <a:avLst/>
          </a:prstGeom>
        </p:spPr>
      </p:pic>
      <p:pic>
        <p:nvPicPr>
          <p:cNvPr id="6" name="Grafik 5">
            <a:extLst>
              <a:ext uri="{FF2B5EF4-FFF2-40B4-BE49-F238E27FC236}">
                <a16:creationId xmlns:a16="http://schemas.microsoft.com/office/drawing/2014/main" id="{1AD1E4B8-BCF6-3BF5-F81D-2B28FFC368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1368" y="342008"/>
            <a:ext cx="1332000" cy="254818"/>
          </a:xfrm>
          <a:prstGeom prst="rect">
            <a:avLst/>
          </a:prstGeom>
        </p:spPr>
      </p:pic>
      <p:sp>
        <p:nvSpPr>
          <p:cNvPr id="20" name="Bildplatzhalter 9">
            <a:extLst>
              <a:ext uri="{FF2B5EF4-FFF2-40B4-BE49-F238E27FC236}">
                <a16:creationId xmlns:a16="http://schemas.microsoft.com/office/drawing/2014/main" id="{7AC0A963-C73C-46B3-4620-063F82A438A4}"/>
              </a:ext>
            </a:extLst>
          </p:cNvPr>
          <p:cNvSpPr>
            <a:spLocks noGrp="1"/>
          </p:cNvSpPr>
          <p:nvPr>
            <p:ph type="pic" sz="quarter" idx="12" hasCustomPrompt="1"/>
          </p:nvPr>
        </p:nvSpPr>
        <p:spPr>
          <a:xfrm>
            <a:off x="9624392" y="5373216"/>
            <a:ext cx="2160072" cy="1080120"/>
          </a:xfrm>
        </p:spPr>
        <p:txBody>
          <a:bodyPr anchor="ctr"/>
          <a:lstStyle>
            <a:lvl1pPr algn="ctr">
              <a:defRPr sz="750">
                <a:solidFill>
                  <a:schemeClr val="bg1"/>
                </a:solidFill>
              </a:defRPr>
            </a:lvl1pPr>
          </a:lstStyle>
          <a:p>
            <a:r>
              <a:rPr lang="en-US" noProof="0"/>
              <a:t>Partnerlogo</a:t>
            </a:r>
          </a:p>
        </p:txBody>
      </p:sp>
    </p:spTree>
    <p:extLst>
      <p:ext uri="{BB962C8B-B14F-4D97-AF65-F5344CB8AC3E}">
        <p14:creationId xmlns:p14="http://schemas.microsoft.com/office/powerpoint/2010/main" val="860627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5EF064E-36F2-A5A5-E619-BA1A254437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3379801">
            <a:off x="3873027" y="-5535838"/>
            <a:ext cx="10116000" cy="10328400"/>
          </a:xfrm>
          <a:prstGeom prst="rect">
            <a:avLst/>
          </a:prstGeom>
        </p:spPr>
      </p:pic>
      <p:sp>
        <p:nvSpPr>
          <p:cNvPr id="7" name="Titel 6">
            <a:extLst>
              <a:ext uri="{FF2B5EF4-FFF2-40B4-BE49-F238E27FC236}">
                <a16:creationId xmlns:a16="http://schemas.microsoft.com/office/drawing/2014/main" id="{F8E40A89-A487-2A7A-53ED-1234ADFF8578}"/>
              </a:ext>
            </a:extLst>
          </p:cNvPr>
          <p:cNvSpPr>
            <a:spLocks noGrp="1"/>
          </p:cNvSpPr>
          <p:nvPr>
            <p:ph type="title" hasCustomPrompt="1"/>
          </p:nvPr>
        </p:nvSpPr>
        <p:spPr>
          <a:xfrm>
            <a:off x="407368" y="2780968"/>
            <a:ext cx="11376000" cy="1944000"/>
          </a:xfrm>
        </p:spPr>
        <p:txBody>
          <a:bodyPr anchor="b"/>
          <a:lstStyle>
            <a:lvl1pPr>
              <a:defRPr sz="4050">
                <a:solidFill>
                  <a:schemeClr val="tx1"/>
                </a:solidFill>
                <a:latin typeface="+mj-lt"/>
              </a:defRPr>
            </a:lvl1pPr>
          </a:lstStyle>
          <a:p>
            <a:r>
              <a:rPr lang="en-US" noProof="0"/>
              <a:t>Mastertitelformat bearbeiten</a:t>
            </a:r>
          </a:p>
        </p:txBody>
      </p:sp>
      <p:sp>
        <p:nvSpPr>
          <p:cNvPr id="11" name="Textplatzhalter 10">
            <a:extLst>
              <a:ext uri="{FF2B5EF4-FFF2-40B4-BE49-F238E27FC236}">
                <a16:creationId xmlns:a16="http://schemas.microsoft.com/office/drawing/2014/main" id="{18E676F6-270B-8868-DF47-892C80E20E4E}"/>
              </a:ext>
            </a:extLst>
          </p:cNvPr>
          <p:cNvSpPr>
            <a:spLocks noGrp="1"/>
          </p:cNvSpPr>
          <p:nvPr>
            <p:ph type="body" sz="quarter" idx="10" hasCustomPrompt="1"/>
          </p:nvPr>
        </p:nvSpPr>
        <p:spPr>
          <a:xfrm>
            <a:off x="408632" y="5373336"/>
            <a:ext cx="8351664" cy="1080000"/>
          </a:xfrm>
        </p:spPr>
        <p:txBody>
          <a:bodyPr anchor="b"/>
          <a:lstStyle>
            <a:lvl1pPr>
              <a:spcAft>
                <a:spcPts val="0"/>
              </a:spcAft>
              <a:defRPr sz="975"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Name Presenter</a:t>
            </a:r>
          </a:p>
          <a:p>
            <a:pPr lvl="0"/>
            <a:r>
              <a:rPr lang="en-US" noProof="0"/>
              <a:t>Additional information</a:t>
            </a:r>
          </a:p>
        </p:txBody>
      </p:sp>
      <p:sp>
        <p:nvSpPr>
          <p:cNvPr id="17" name="Textplatzhalter 10">
            <a:extLst>
              <a:ext uri="{FF2B5EF4-FFF2-40B4-BE49-F238E27FC236}">
                <a16:creationId xmlns:a16="http://schemas.microsoft.com/office/drawing/2014/main" id="{D0430B8C-F89F-DAC5-4EF3-72CFB5D28A06}"/>
              </a:ext>
            </a:extLst>
          </p:cNvPr>
          <p:cNvSpPr>
            <a:spLocks noGrp="1"/>
          </p:cNvSpPr>
          <p:nvPr>
            <p:ph type="body" sz="quarter" idx="11" hasCustomPrompt="1"/>
          </p:nvPr>
        </p:nvSpPr>
        <p:spPr>
          <a:xfrm>
            <a:off x="408632" y="4797192"/>
            <a:ext cx="8351664" cy="360000"/>
          </a:xfrm>
        </p:spPr>
        <p:txBody>
          <a:bodyPr anchor="ctr"/>
          <a:lstStyle>
            <a:lvl1pPr>
              <a:spcAft>
                <a:spcPts val="0"/>
              </a:spcAft>
              <a:defRPr sz="975">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Location, Date</a:t>
            </a:r>
          </a:p>
        </p:txBody>
      </p:sp>
      <p:pic>
        <p:nvPicPr>
          <p:cNvPr id="5" name="Grafik 4">
            <a:extLst>
              <a:ext uri="{FF2B5EF4-FFF2-40B4-BE49-F238E27FC236}">
                <a16:creationId xmlns:a16="http://schemas.microsoft.com/office/drawing/2014/main" id="{E7DBA598-CCEB-3637-1633-0D157EC82D8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380" y="314155"/>
            <a:ext cx="909361" cy="309600"/>
          </a:xfrm>
          <a:prstGeom prst="rect">
            <a:avLst/>
          </a:prstGeom>
        </p:spPr>
      </p:pic>
      <p:pic>
        <p:nvPicPr>
          <p:cNvPr id="6" name="Grafik 5">
            <a:extLst>
              <a:ext uri="{FF2B5EF4-FFF2-40B4-BE49-F238E27FC236}">
                <a16:creationId xmlns:a16="http://schemas.microsoft.com/office/drawing/2014/main" id="{1AD1E4B8-BCF6-3BF5-F81D-2B28FFC368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1368" y="342008"/>
            <a:ext cx="1332000" cy="254818"/>
          </a:xfrm>
          <a:prstGeom prst="rect">
            <a:avLst/>
          </a:prstGeom>
        </p:spPr>
      </p:pic>
      <p:sp>
        <p:nvSpPr>
          <p:cNvPr id="8" name="Bildplatzhalter 9">
            <a:extLst>
              <a:ext uri="{FF2B5EF4-FFF2-40B4-BE49-F238E27FC236}">
                <a16:creationId xmlns:a16="http://schemas.microsoft.com/office/drawing/2014/main" id="{441D6218-C554-5233-ADA6-9490EAD32608}"/>
              </a:ext>
            </a:extLst>
          </p:cNvPr>
          <p:cNvSpPr>
            <a:spLocks noGrp="1"/>
          </p:cNvSpPr>
          <p:nvPr>
            <p:ph type="pic" sz="quarter" idx="12" hasCustomPrompt="1"/>
          </p:nvPr>
        </p:nvSpPr>
        <p:spPr>
          <a:xfrm>
            <a:off x="9624392" y="5373216"/>
            <a:ext cx="2160072" cy="1080120"/>
          </a:xfrm>
        </p:spPr>
        <p:txBody>
          <a:bodyPr anchor="ctr"/>
          <a:lstStyle>
            <a:lvl1pPr algn="ctr">
              <a:defRPr sz="750">
                <a:solidFill>
                  <a:schemeClr val="tx1"/>
                </a:solidFill>
              </a:defRPr>
            </a:lvl1pPr>
          </a:lstStyle>
          <a:p>
            <a:r>
              <a:rPr lang="en-US" noProof="0"/>
              <a:t>Partnerlogo</a:t>
            </a:r>
          </a:p>
        </p:txBody>
      </p:sp>
    </p:spTree>
    <p:extLst>
      <p:ext uri="{BB962C8B-B14F-4D97-AF65-F5344CB8AC3E}">
        <p14:creationId xmlns:p14="http://schemas.microsoft.com/office/powerpoint/2010/main" val="4046676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2" name="Grafik 18">
            <a:extLst>
              <a:ext uri="{FF2B5EF4-FFF2-40B4-BE49-F238E27FC236}">
                <a16:creationId xmlns:a16="http://schemas.microsoft.com/office/drawing/2014/main" id="{ACD3EEB4-0EAB-65F4-0ACB-26872B4E9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4532264">
            <a:off x="3918244" y="-6215756"/>
            <a:ext cx="10116000" cy="10328400"/>
          </a:xfrm>
          <a:prstGeom prst="rect">
            <a:avLst/>
          </a:prstGeom>
        </p:spPr>
      </p:pic>
      <p:pic>
        <p:nvPicPr>
          <p:cNvPr id="3" name="Grafik 18">
            <a:extLst>
              <a:ext uri="{FF2B5EF4-FFF2-40B4-BE49-F238E27FC236}">
                <a16:creationId xmlns:a16="http://schemas.microsoft.com/office/drawing/2014/main" id="{C1A02B24-2182-DDB3-D229-9EFC259DE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r="13"/>
          <a:stretch/>
        </p:blipFill>
        <p:spPr>
          <a:xfrm rot="3767366">
            <a:off x="6186511" y="1692166"/>
            <a:ext cx="10116000" cy="10328400"/>
          </a:xfrm>
          <a:prstGeom prst="rect">
            <a:avLst/>
          </a:prstGeom>
        </p:spPr>
      </p:pic>
      <p:sp>
        <p:nvSpPr>
          <p:cNvPr id="7" name="Titel 6">
            <a:extLst>
              <a:ext uri="{FF2B5EF4-FFF2-40B4-BE49-F238E27FC236}">
                <a16:creationId xmlns:a16="http://schemas.microsoft.com/office/drawing/2014/main" id="{F8E40A89-A487-2A7A-53ED-1234ADFF8578}"/>
              </a:ext>
            </a:extLst>
          </p:cNvPr>
          <p:cNvSpPr>
            <a:spLocks noGrp="1"/>
          </p:cNvSpPr>
          <p:nvPr>
            <p:ph type="title" hasCustomPrompt="1"/>
          </p:nvPr>
        </p:nvSpPr>
        <p:spPr>
          <a:xfrm>
            <a:off x="407368" y="2780968"/>
            <a:ext cx="11376000" cy="1944000"/>
          </a:xfrm>
        </p:spPr>
        <p:txBody>
          <a:bodyPr anchor="b"/>
          <a:lstStyle>
            <a:lvl1pPr>
              <a:defRPr sz="4050">
                <a:solidFill>
                  <a:schemeClr val="tx1"/>
                </a:solidFill>
                <a:latin typeface="+mj-lt"/>
              </a:defRPr>
            </a:lvl1pPr>
          </a:lstStyle>
          <a:p>
            <a:r>
              <a:rPr lang="en-US" noProof="0"/>
              <a:t>Mastertitelformat bearbeiten</a:t>
            </a:r>
          </a:p>
        </p:txBody>
      </p:sp>
      <p:sp>
        <p:nvSpPr>
          <p:cNvPr id="11" name="Textplatzhalter 10">
            <a:extLst>
              <a:ext uri="{FF2B5EF4-FFF2-40B4-BE49-F238E27FC236}">
                <a16:creationId xmlns:a16="http://schemas.microsoft.com/office/drawing/2014/main" id="{18E676F6-270B-8868-DF47-892C80E20E4E}"/>
              </a:ext>
            </a:extLst>
          </p:cNvPr>
          <p:cNvSpPr>
            <a:spLocks noGrp="1"/>
          </p:cNvSpPr>
          <p:nvPr>
            <p:ph type="body" sz="quarter" idx="10" hasCustomPrompt="1"/>
          </p:nvPr>
        </p:nvSpPr>
        <p:spPr>
          <a:xfrm>
            <a:off x="408632" y="5373216"/>
            <a:ext cx="8351664" cy="1080000"/>
          </a:xfrm>
        </p:spPr>
        <p:txBody>
          <a:bodyPr anchor="b"/>
          <a:lstStyle>
            <a:lvl1pPr>
              <a:spcAft>
                <a:spcPts val="0"/>
              </a:spcAft>
              <a:defRPr sz="975"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Name Presenter</a:t>
            </a:r>
          </a:p>
          <a:p>
            <a:pPr lvl="0"/>
            <a:r>
              <a:rPr lang="en-US" noProof="0"/>
              <a:t>Additional information</a:t>
            </a:r>
          </a:p>
        </p:txBody>
      </p:sp>
      <p:sp>
        <p:nvSpPr>
          <p:cNvPr id="17" name="Textplatzhalter 10">
            <a:extLst>
              <a:ext uri="{FF2B5EF4-FFF2-40B4-BE49-F238E27FC236}">
                <a16:creationId xmlns:a16="http://schemas.microsoft.com/office/drawing/2014/main" id="{D0430B8C-F89F-DAC5-4EF3-72CFB5D28A06}"/>
              </a:ext>
            </a:extLst>
          </p:cNvPr>
          <p:cNvSpPr>
            <a:spLocks noGrp="1"/>
          </p:cNvSpPr>
          <p:nvPr>
            <p:ph type="body" sz="quarter" idx="11" hasCustomPrompt="1"/>
          </p:nvPr>
        </p:nvSpPr>
        <p:spPr>
          <a:xfrm>
            <a:off x="408632" y="4797192"/>
            <a:ext cx="8351664" cy="360000"/>
          </a:xfrm>
        </p:spPr>
        <p:txBody>
          <a:bodyPr anchor="ctr"/>
          <a:lstStyle>
            <a:lvl1pPr>
              <a:spcAft>
                <a:spcPts val="0"/>
              </a:spcAft>
              <a:defRPr sz="975">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Location, Date</a:t>
            </a:r>
          </a:p>
        </p:txBody>
      </p:sp>
      <p:pic>
        <p:nvPicPr>
          <p:cNvPr id="5" name="Grafik 4">
            <a:extLst>
              <a:ext uri="{FF2B5EF4-FFF2-40B4-BE49-F238E27FC236}">
                <a16:creationId xmlns:a16="http://schemas.microsoft.com/office/drawing/2014/main" id="{E7DBA598-CCEB-3637-1633-0D157EC82D85}"/>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380" y="314155"/>
            <a:ext cx="909361" cy="309600"/>
          </a:xfrm>
          <a:prstGeom prst="rect">
            <a:avLst/>
          </a:prstGeom>
        </p:spPr>
      </p:pic>
      <p:pic>
        <p:nvPicPr>
          <p:cNvPr id="6" name="Grafik 5">
            <a:extLst>
              <a:ext uri="{FF2B5EF4-FFF2-40B4-BE49-F238E27FC236}">
                <a16:creationId xmlns:a16="http://schemas.microsoft.com/office/drawing/2014/main" id="{1AD1E4B8-BCF6-3BF5-F81D-2B28FFC368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1368" y="342008"/>
            <a:ext cx="1332000" cy="254818"/>
          </a:xfrm>
          <a:prstGeom prst="rect">
            <a:avLst/>
          </a:prstGeom>
        </p:spPr>
      </p:pic>
      <p:sp>
        <p:nvSpPr>
          <p:cNvPr id="8" name="Bildplatzhalter 9">
            <a:extLst>
              <a:ext uri="{FF2B5EF4-FFF2-40B4-BE49-F238E27FC236}">
                <a16:creationId xmlns:a16="http://schemas.microsoft.com/office/drawing/2014/main" id="{441D6218-C554-5233-ADA6-9490EAD32608}"/>
              </a:ext>
            </a:extLst>
          </p:cNvPr>
          <p:cNvSpPr>
            <a:spLocks noGrp="1"/>
          </p:cNvSpPr>
          <p:nvPr>
            <p:ph type="pic" sz="quarter" idx="12" hasCustomPrompt="1"/>
          </p:nvPr>
        </p:nvSpPr>
        <p:spPr>
          <a:xfrm>
            <a:off x="9624392" y="5373216"/>
            <a:ext cx="2160072" cy="1080120"/>
          </a:xfrm>
        </p:spPr>
        <p:txBody>
          <a:bodyPr anchor="ctr"/>
          <a:lstStyle>
            <a:lvl1pPr algn="ctr">
              <a:defRPr sz="750">
                <a:solidFill>
                  <a:schemeClr val="tx1"/>
                </a:solidFill>
              </a:defRPr>
            </a:lvl1pPr>
          </a:lstStyle>
          <a:p>
            <a:r>
              <a:rPr lang="en-US" noProof="0"/>
              <a:t>Partnerlogo</a:t>
            </a:r>
          </a:p>
        </p:txBody>
      </p:sp>
    </p:spTree>
    <p:extLst>
      <p:ext uri="{BB962C8B-B14F-4D97-AF65-F5344CB8AC3E}">
        <p14:creationId xmlns:p14="http://schemas.microsoft.com/office/powerpoint/2010/main" val="48507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lvl1pPr algn="l" defTabSz="914400" rtl="0" eaLnBrk="1" latinLnBrk="0" hangingPunct="1">
              <a:spcBef>
                <a:spcPct val="0"/>
              </a:spcBef>
              <a:buNone/>
              <a:defRPr lang="fr-FR" sz="4000" kern="1200" cap="all" baseline="0">
                <a:solidFill>
                  <a:srgbClr val="FF3333"/>
                </a:solidFill>
                <a:latin typeface="Nexa Thin" pitchFamily="2" charset="0"/>
                <a:ea typeface="Nexa Thin" pitchFamily="2" charset="0"/>
                <a:cs typeface="+mj-cs"/>
              </a:defRPr>
            </a:lvl1p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buClr>
                <a:srgbClr val="FF3333"/>
              </a:buClr>
              <a:buSzPct val="120000"/>
              <a:buFont typeface="Lucida Sans Unicode" pitchFamily="34" charset="0"/>
              <a:buChar char="▶"/>
              <a:defRPr sz="2800"/>
            </a:lvl1pPr>
            <a:lvl2pPr>
              <a:buFont typeface="Wingdings"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buClr>
                <a:srgbClr val="FF3333"/>
              </a:buClr>
              <a:buSzPct val="120000"/>
              <a:buFont typeface="Lucida Sans Unicode" pitchFamily="34" charset="0"/>
              <a:buChar char="▶"/>
              <a:defRPr sz="2800"/>
            </a:lvl1pPr>
            <a:lvl2pPr>
              <a:buFont typeface="Wingdings"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255889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58A64D-6D12-4FDD-B92C-67F3EDEA26D3}" type="datetime1">
              <a:rPr lang="en-US" noProof="0" smtClean="0"/>
              <a:t>4/1/2026</a:t>
            </a:fld>
            <a:endParaRPr lang="en-US"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noProof="0" smtClean="0"/>
              <a:pPr/>
              <a:t>‹#›</a:t>
            </a:fld>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a:xfrm>
            <a:off x="407368" y="1124744"/>
            <a:ext cx="11376000" cy="1008000"/>
          </a:xfrm>
        </p:spPr>
        <p:txBody>
          <a:bodyPr/>
          <a:lstStyle>
            <a:lvl1pPr>
              <a:defRPr sz="4050">
                <a:latin typeface="+mj-lt"/>
              </a:defRPr>
            </a:lvl1pPr>
          </a:lstStyle>
          <a:p>
            <a:r>
              <a:rPr lang="en-US" noProof="0"/>
              <a:t>Agenda</a:t>
            </a:r>
          </a:p>
        </p:txBody>
      </p:sp>
      <p:sp>
        <p:nvSpPr>
          <p:cNvPr id="14" name="Textplatzhalter 13">
            <a:extLst>
              <a:ext uri="{FF2B5EF4-FFF2-40B4-BE49-F238E27FC236}">
                <a16:creationId xmlns:a16="http://schemas.microsoft.com/office/drawing/2014/main" id="{5E5E3782-1371-138E-8F1A-C12326BAFAF2}"/>
              </a:ext>
            </a:extLst>
          </p:cNvPr>
          <p:cNvSpPr>
            <a:spLocks noGrp="1"/>
          </p:cNvSpPr>
          <p:nvPr>
            <p:ph type="body" sz="quarter" idx="14" hasCustomPrompt="1"/>
          </p:nvPr>
        </p:nvSpPr>
        <p:spPr>
          <a:xfrm>
            <a:off x="407368" y="2492598"/>
            <a:ext cx="11376000" cy="3312890"/>
          </a:xfrm>
        </p:spPr>
        <p:txBody>
          <a:bodyPr/>
          <a:lstStyle>
            <a:lvl1pPr marL="271445" indent="-271445">
              <a:spcBef>
                <a:spcPts val="300"/>
              </a:spcBef>
              <a:spcAft>
                <a:spcPts val="300"/>
              </a:spcAft>
              <a:buClr>
                <a:schemeClr val="accent2"/>
              </a:buClr>
              <a:buFont typeface="+mj-lt"/>
              <a:buAutoNum type="arabicPeriod"/>
              <a:tabLst/>
              <a:defRPr sz="1800">
                <a:latin typeface="+mn-lt"/>
              </a:defRPr>
            </a:lvl1pPr>
            <a:lvl2pPr marL="536932" indent="-265490">
              <a:spcBef>
                <a:spcPts val="300"/>
              </a:spcBef>
              <a:spcAft>
                <a:spcPts val="300"/>
              </a:spcAft>
              <a:buClr>
                <a:schemeClr val="accent2"/>
              </a:buClr>
              <a:buFont typeface="+mj-lt"/>
              <a:buAutoNum type="arabicPeriod"/>
              <a:tabLst/>
              <a:defRPr sz="1500">
                <a:latin typeface="+mn-lt"/>
              </a:defRPr>
            </a:lvl2pPr>
            <a:lvl3pPr marL="770278" indent="-233345">
              <a:spcBef>
                <a:spcPts val="300"/>
              </a:spcBef>
              <a:spcAft>
                <a:spcPts val="300"/>
              </a:spcAft>
              <a:buClr>
                <a:schemeClr val="accent2"/>
              </a:buClr>
              <a:buFont typeface="+mj-lt"/>
              <a:buAutoNum type="arabicPeriod"/>
              <a:tabLst/>
              <a:defRPr>
                <a:latin typeface="+mn-lt"/>
              </a:defRPr>
            </a:lvl3pPr>
            <a:lvl4pPr marL="624329" indent="-257156">
              <a:buClr>
                <a:schemeClr val="accent2"/>
              </a:buClr>
              <a:buFont typeface="+mj-lt"/>
              <a:buAutoNum type="arabicPeriod"/>
              <a:defRPr>
                <a:latin typeface="+mn-lt"/>
              </a:defRPr>
            </a:lvl4pPr>
            <a:lvl5pPr marL="786317" indent="-257156">
              <a:spcAft>
                <a:spcPts val="0"/>
              </a:spcAft>
              <a:buClr>
                <a:schemeClr val="accent2"/>
              </a:buClr>
              <a:buFont typeface="+mj-lt"/>
              <a:buAutoNum type="arabicPeriod"/>
              <a:defRPr>
                <a:latin typeface="+mn-lt"/>
              </a:defRPr>
            </a:lvl5pPr>
          </a:lstStyle>
          <a:p>
            <a:pPr lvl="0"/>
            <a:r>
              <a:rPr lang="en-US" noProof="0"/>
              <a:t>Mastertextformat bearbeiten</a:t>
            </a:r>
          </a:p>
          <a:p>
            <a:pPr lvl="1"/>
            <a:r>
              <a:rPr lang="en-US" noProof="0"/>
              <a:t>Zweite Ebene</a:t>
            </a:r>
          </a:p>
          <a:p>
            <a:pPr lvl="2"/>
            <a:r>
              <a:rPr lang="en-US" noProof="0"/>
              <a:t>Dritte Ebene</a:t>
            </a:r>
          </a:p>
        </p:txBody>
      </p:sp>
      <p:pic>
        <p:nvPicPr>
          <p:cNvPr id="3" name="Grafik 2">
            <a:extLst>
              <a:ext uri="{FF2B5EF4-FFF2-40B4-BE49-F238E27FC236}">
                <a16:creationId xmlns:a16="http://schemas.microsoft.com/office/drawing/2014/main" id="{D0CC89CB-EE17-8C2D-5DEC-334F93E30DF8}"/>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7380" y="314155"/>
            <a:ext cx="909361" cy="309600"/>
          </a:xfrm>
          <a:prstGeom prst="rect">
            <a:avLst/>
          </a:prstGeom>
        </p:spPr>
      </p:pic>
      <p:pic>
        <p:nvPicPr>
          <p:cNvPr id="8" name="Grafik 7">
            <a:extLst>
              <a:ext uri="{FF2B5EF4-FFF2-40B4-BE49-F238E27FC236}">
                <a16:creationId xmlns:a16="http://schemas.microsoft.com/office/drawing/2014/main" id="{885D0810-6282-4D05-3EF1-2306BF7063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368" y="342008"/>
            <a:ext cx="1332000" cy="254818"/>
          </a:xfrm>
          <a:prstGeom prst="rect">
            <a:avLst/>
          </a:prstGeom>
        </p:spPr>
      </p:pic>
      <p:pic>
        <p:nvPicPr>
          <p:cNvPr id="2" name="Grafik 1">
            <a:extLst>
              <a:ext uri="{FF2B5EF4-FFF2-40B4-BE49-F238E27FC236}">
                <a16:creationId xmlns:a16="http://schemas.microsoft.com/office/drawing/2014/main" id="{CC0D4FE7-774B-6B4A-F01E-93DC44ED8DF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 r="13"/>
          <a:stretch/>
        </p:blipFill>
        <p:spPr>
          <a:xfrm rot="3379801">
            <a:off x="7808406" y="-3103163"/>
            <a:ext cx="5285922" cy="5396908"/>
          </a:xfrm>
          <a:prstGeom prst="rect">
            <a:avLst/>
          </a:prstGeom>
        </p:spPr>
      </p:pic>
    </p:spTree>
    <p:extLst>
      <p:ext uri="{BB962C8B-B14F-4D97-AF65-F5344CB8AC3E}">
        <p14:creationId xmlns:p14="http://schemas.microsoft.com/office/powerpoint/2010/main" val="1697272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orang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73455D-91B8-9FB7-08F8-058A9CEAFDC2}"/>
              </a:ext>
            </a:extLst>
          </p:cNvPr>
          <p:cNvSpPr>
            <a:spLocks noGrp="1"/>
          </p:cNvSpPr>
          <p:nvPr>
            <p:ph type="title" hasCustomPrompt="1"/>
          </p:nvPr>
        </p:nvSpPr>
        <p:spPr>
          <a:xfrm>
            <a:off x="407368" y="3717032"/>
            <a:ext cx="11376000" cy="2088000"/>
          </a:xfrm>
        </p:spPr>
        <p:txBody>
          <a:bodyPr anchor="b"/>
          <a:lstStyle>
            <a:lvl1pPr marL="0" marR="0" indent="0" algn="l" defTabSz="685749" rtl="0" eaLnBrk="1" fontAlgn="auto" latinLnBrk="0" hangingPunct="1">
              <a:lnSpc>
                <a:spcPct val="100000"/>
              </a:lnSpc>
              <a:spcBef>
                <a:spcPct val="0"/>
              </a:spcBef>
              <a:spcAft>
                <a:spcPts val="450"/>
              </a:spcAft>
              <a:buClrTx/>
              <a:buSzTx/>
              <a:buFontTx/>
              <a:buNone/>
              <a:tabLst/>
              <a:defRPr sz="4500">
                <a:latin typeface="+mj-lt"/>
              </a:defRPr>
            </a:lvl1pPr>
          </a:lstStyle>
          <a:p>
            <a:r>
              <a:rPr lang="en-US" noProof="0"/>
              <a:t>Click to add chapter title</a:t>
            </a:r>
          </a:p>
        </p:txBody>
      </p:sp>
      <p:pic>
        <p:nvPicPr>
          <p:cNvPr id="7" name="Grafik 6">
            <a:extLst>
              <a:ext uri="{FF2B5EF4-FFF2-40B4-BE49-F238E27FC236}">
                <a16:creationId xmlns:a16="http://schemas.microsoft.com/office/drawing/2014/main" id="{1A45A56E-62D0-4E6D-96AC-FFC959DCB30B}"/>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7380" y="314155"/>
            <a:ext cx="909361" cy="309600"/>
          </a:xfrm>
          <a:prstGeom prst="rect">
            <a:avLst/>
          </a:prstGeom>
        </p:spPr>
      </p:pic>
      <p:pic>
        <p:nvPicPr>
          <p:cNvPr id="12" name="Grafik 11">
            <a:extLst>
              <a:ext uri="{FF2B5EF4-FFF2-40B4-BE49-F238E27FC236}">
                <a16:creationId xmlns:a16="http://schemas.microsoft.com/office/drawing/2014/main" id="{BFB24738-BE1B-B544-AEBD-67FA7ECBC8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368" y="342008"/>
            <a:ext cx="1332000" cy="254818"/>
          </a:xfrm>
          <a:prstGeom prst="rect">
            <a:avLst/>
          </a:prstGeom>
        </p:spPr>
      </p:pic>
    </p:spTree>
    <p:extLst>
      <p:ext uri="{BB962C8B-B14F-4D97-AF65-F5344CB8AC3E}">
        <p14:creationId xmlns:p14="http://schemas.microsoft.com/office/powerpoint/2010/main" val="1485543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gre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73455D-91B8-9FB7-08F8-058A9CEAFDC2}"/>
              </a:ext>
            </a:extLst>
          </p:cNvPr>
          <p:cNvSpPr>
            <a:spLocks noGrp="1"/>
          </p:cNvSpPr>
          <p:nvPr>
            <p:ph type="title" hasCustomPrompt="1"/>
          </p:nvPr>
        </p:nvSpPr>
        <p:spPr>
          <a:xfrm>
            <a:off x="407368" y="3717032"/>
            <a:ext cx="11376000" cy="2088000"/>
          </a:xfrm>
        </p:spPr>
        <p:txBody>
          <a:bodyPr anchor="b"/>
          <a:lstStyle>
            <a:lvl1pPr marL="0" marR="0" indent="0" algn="l" defTabSz="685749" rtl="0" eaLnBrk="1" fontAlgn="auto" latinLnBrk="0" hangingPunct="1">
              <a:lnSpc>
                <a:spcPct val="100000"/>
              </a:lnSpc>
              <a:spcBef>
                <a:spcPct val="0"/>
              </a:spcBef>
              <a:spcAft>
                <a:spcPts val="450"/>
              </a:spcAft>
              <a:buClrTx/>
              <a:buSzTx/>
              <a:buFontTx/>
              <a:buNone/>
              <a:tabLst/>
              <a:defRPr sz="4500">
                <a:latin typeface="+mj-lt"/>
              </a:defRPr>
            </a:lvl1pPr>
          </a:lstStyle>
          <a:p>
            <a:r>
              <a:rPr lang="en-US" noProof="0"/>
              <a:t>Click to add chapter title</a:t>
            </a:r>
          </a:p>
        </p:txBody>
      </p:sp>
      <p:pic>
        <p:nvPicPr>
          <p:cNvPr id="4" name="Grafik 3">
            <a:extLst>
              <a:ext uri="{FF2B5EF4-FFF2-40B4-BE49-F238E27FC236}">
                <a16:creationId xmlns:a16="http://schemas.microsoft.com/office/drawing/2014/main" id="{DD1C0A0F-73CB-B6AF-5E2D-0F6781F52650}"/>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7380" y="314155"/>
            <a:ext cx="909361" cy="309600"/>
          </a:xfrm>
          <a:prstGeom prst="rect">
            <a:avLst/>
          </a:prstGeom>
        </p:spPr>
      </p:pic>
      <p:pic>
        <p:nvPicPr>
          <p:cNvPr id="5" name="Grafik 4">
            <a:extLst>
              <a:ext uri="{FF2B5EF4-FFF2-40B4-BE49-F238E27FC236}">
                <a16:creationId xmlns:a16="http://schemas.microsoft.com/office/drawing/2014/main" id="{0AE5F282-E500-3C53-FA57-592DAF5C58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368" y="342008"/>
            <a:ext cx="1332000" cy="254818"/>
          </a:xfrm>
          <a:prstGeom prst="rect">
            <a:avLst/>
          </a:prstGeom>
        </p:spPr>
      </p:pic>
    </p:spTree>
    <p:extLst>
      <p:ext uri="{BB962C8B-B14F-4D97-AF65-F5344CB8AC3E}">
        <p14:creationId xmlns:p14="http://schemas.microsoft.com/office/powerpoint/2010/main" val="147948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dirty="0" err="1"/>
              <a:t>Textmasterformat</a:t>
            </a:r>
            <a:r>
              <a:rPr lang="en-US" dirty="0"/>
              <a:t> </a:t>
            </a:r>
            <a:r>
              <a:rPr lang="en-US" dirty="0" err="1"/>
              <a:t>bearbeiten</a:t>
            </a:r>
            <a:r>
              <a:rPr lang="en-US" dirty="0"/>
              <a:t> Click to edit Master text styles</a:t>
            </a:r>
          </a:p>
          <a:p>
            <a:pPr lvl="1"/>
            <a:r>
              <a:rPr lang="en-US" dirty="0" err="1"/>
              <a:t>Zweite</a:t>
            </a:r>
            <a:r>
              <a:rPr lang="en-US" dirty="0"/>
              <a:t> </a:t>
            </a:r>
            <a:r>
              <a:rPr lang="en-US" noProof="0" dirty="0"/>
              <a:t>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7969AE5-B823-4C8D-8D4E-46F25FF96A32}"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8" name="Textplatzhalter 7">
            <a:extLst>
              <a:ext uri="{FF2B5EF4-FFF2-40B4-BE49-F238E27FC236}">
                <a16:creationId xmlns:a16="http://schemas.microsoft.com/office/drawing/2014/main" id="{6E0372ED-E376-B052-76C1-1446085904D7}"/>
              </a:ext>
            </a:extLst>
          </p:cNvPr>
          <p:cNvSpPr>
            <a:spLocks noGrp="1"/>
          </p:cNvSpPr>
          <p:nvPr>
            <p:ph type="body" sz="quarter" idx="13"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p>
          <a:p>
            <a:pPr marL="0" marR="0" lvl="0" indent="0" algn="l" defTabSz="685749" rtl="0" eaLnBrk="1" fontAlgn="auto" latinLnBrk="0" hangingPunct="1">
              <a:lnSpc>
                <a:spcPct val="100000"/>
              </a:lnSpc>
              <a:spcBef>
                <a:spcPts val="0"/>
              </a:spcBef>
              <a:spcAft>
                <a:spcPts val="600"/>
              </a:spcAft>
              <a:buClrTx/>
              <a:buSzTx/>
              <a:buFont typeface="+mj-lt"/>
              <a:buNone/>
              <a:tabLst/>
              <a:defRPr/>
            </a:pPr>
            <a:endParaRPr lang="en-US" dirty="0"/>
          </a:p>
        </p:txBody>
      </p:sp>
    </p:spTree>
    <p:extLst>
      <p:ext uri="{BB962C8B-B14F-4D97-AF65-F5344CB8AC3E}">
        <p14:creationId xmlns:p14="http://schemas.microsoft.com/office/powerpoint/2010/main" val="1581027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7368" y="1485264"/>
            <a:ext cx="5472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045168D-B904-4473-80DE-12F923211563}"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6312632" y="1485264"/>
            <a:ext cx="5472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cxnSp>
        <p:nvCxnSpPr>
          <p:cNvPr id="9" name="Gerade Verbindung 8">
            <a:extLst>
              <a:ext uri="{FF2B5EF4-FFF2-40B4-BE49-F238E27FC236}">
                <a16:creationId xmlns:a16="http://schemas.microsoft.com/office/drawing/2014/main" id="{23BB34D9-0F3B-5AEC-A688-1F06BFB1A506}"/>
              </a:ext>
            </a:extLst>
          </p:cNvPr>
          <p:cNvCxnSpPr/>
          <p:nvPr userDrawn="1"/>
        </p:nvCxnSpPr>
        <p:spPr>
          <a:xfrm>
            <a:off x="60960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Textplatzhalter 7">
            <a:extLst>
              <a:ext uri="{FF2B5EF4-FFF2-40B4-BE49-F238E27FC236}">
                <a16:creationId xmlns:a16="http://schemas.microsoft.com/office/drawing/2014/main" id="{24FC0677-6EA8-46DA-8B97-E4C3AF5D2B47}"/>
              </a:ext>
            </a:extLst>
          </p:cNvPr>
          <p:cNvSpPr>
            <a:spLocks noGrp="1"/>
          </p:cNvSpPr>
          <p:nvPr>
            <p:ph type="body" sz="quarter" idx="14"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433411997"/>
      </p:ext>
    </p:extLst>
  </p:cSld>
  <p:clrMapOvr>
    <a:masterClrMapping/>
  </p:clrMapOvr>
  <p:extLst>
    <p:ext uri="{DCECCB84-F9BA-43D5-87BE-67443E8EF086}">
      <p15:sldGuideLst xmlns:p15="http://schemas.microsoft.com/office/powerpoint/2012/main">
        <p15:guide id="1" pos="2778">
          <p15:clr>
            <a:srgbClr val="FBAE40"/>
          </p15:clr>
        </p15:guide>
        <p15:guide id="2" pos="298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7368" y="1485264"/>
            <a:ext cx="3456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D777E08-9276-4B60-B7B0-74EA03082EAC}"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8328632" y="1485264"/>
            <a:ext cx="3456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8" name="Inhaltsplatzhalter 2">
            <a:extLst>
              <a:ext uri="{FF2B5EF4-FFF2-40B4-BE49-F238E27FC236}">
                <a16:creationId xmlns:a16="http://schemas.microsoft.com/office/drawing/2014/main" id="{4F9EACFA-EF43-2A76-4BDB-9E0E50BB5580}"/>
              </a:ext>
            </a:extLst>
          </p:cNvPr>
          <p:cNvSpPr>
            <a:spLocks noGrp="1"/>
          </p:cNvSpPr>
          <p:nvPr>
            <p:ph idx="14" hasCustomPrompt="1"/>
          </p:nvPr>
        </p:nvSpPr>
        <p:spPr>
          <a:xfrm>
            <a:off x="4368608" y="1485264"/>
            <a:ext cx="3456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11" name="Textplatzhalter 7">
            <a:extLst>
              <a:ext uri="{FF2B5EF4-FFF2-40B4-BE49-F238E27FC236}">
                <a16:creationId xmlns:a16="http://schemas.microsoft.com/office/drawing/2014/main" id="{22B9DF82-AB37-8D74-52DC-0DDEE65A34C4}"/>
              </a:ext>
            </a:extLst>
          </p:cNvPr>
          <p:cNvSpPr>
            <a:spLocks noGrp="1"/>
          </p:cNvSpPr>
          <p:nvPr>
            <p:ph type="body" sz="quarter" idx="15"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2633730535"/>
      </p:ext>
    </p:extLst>
  </p:cSld>
  <p:clrMapOvr>
    <a:masterClrMapping/>
  </p:clrMapOvr>
  <p:extLst>
    <p:ext uri="{DCECCB84-F9BA-43D5-87BE-67443E8EF086}">
      <p15:sldGuideLst xmlns:p15="http://schemas.microsoft.com/office/powerpoint/2012/main">
        <p15:guide id="1" pos="2063">
          <p15:clr>
            <a:srgbClr val="FBAE40"/>
          </p15:clr>
        </p15:guide>
        <p15:guide id="2" pos="1826">
          <p15:clr>
            <a:srgbClr val="FBAE40"/>
          </p15:clr>
        </p15:guide>
        <p15:guide id="3" pos="3697">
          <p15:clr>
            <a:srgbClr val="FBAE40"/>
          </p15:clr>
        </p15:guide>
        <p15:guide id="4" pos="3935">
          <p15:clr>
            <a:srgbClr val="FBAE40"/>
          </p15:clr>
        </p15:guide>
        <p15:guide id="5" pos="3816">
          <p15:clr>
            <a:srgbClr val="FBAE40"/>
          </p15:clr>
        </p15:guide>
        <p15:guide id="6" pos="19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3 - Box orange ">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7368"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C0B27B9-2427-4CD0-B246-30405F61783B}"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8328632"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8" name="Inhaltsplatzhalter 2">
            <a:extLst>
              <a:ext uri="{FF2B5EF4-FFF2-40B4-BE49-F238E27FC236}">
                <a16:creationId xmlns:a16="http://schemas.microsoft.com/office/drawing/2014/main" id="{4F9EACFA-EF43-2A76-4BDB-9E0E50BB5580}"/>
              </a:ext>
            </a:extLst>
          </p:cNvPr>
          <p:cNvSpPr>
            <a:spLocks noGrp="1"/>
          </p:cNvSpPr>
          <p:nvPr>
            <p:ph idx="14" hasCustomPrompt="1"/>
          </p:nvPr>
        </p:nvSpPr>
        <p:spPr>
          <a:xfrm>
            <a:off x="4368608"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cxnSp>
        <p:nvCxnSpPr>
          <p:cNvPr id="9" name="Gerade Verbindung 8">
            <a:extLst>
              <a:ext uri="{FF2B5EF4-FFF2-40B4-BE49-F238E27FC236}">
                <a16:creationId xmlns:a16="http://schemas.microsoft.com/office/drawing/2014/main" id="{8A25C092-8722-3127-4189-0382D4FED2EE}"/>
              </a:ext>
            </a:extLst>
          </p:cNvPr>
          <p:cNvCxnSpPr/>
          <p:nvPr userDrawn="1"/>
        </p:nvCxnSpPr>
        <p:spPr>
          <a:xfrm>
            <a:off x="80772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F8F01756-DD05-2269-607A-CDB9B106B04E}"/>
              </a:ext>
            </a:extLst>
          </p:cNvPr>
          <p:cNvCxnSpPr/>
          <p:nvPr userDrawn="1"/>
        </p:nvCxnSpPr>
        <p:spPr>
          <a:xfrm>
            <a:off x="41148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DBB9FC1A-2EF9-DA9F-F3EB-6232BB19458E}"/>
              </a:ext>
            </a:extLst>
          </p:cNvPr>
          <p:cNvSpPr>
            <a:spLocks noGrp="1"/>
          </p:cNvSpPr>
          <p:nvPr>
            <p:ph type="body" sz="quarter" idx="15" hasCustomPrompt="1"/>
          </p:nvPr>
        </p:nvSpPr>
        <p:spPr>
          <a:xfrm>
            <a:off x="407989" y="1485900"/>
            <a:ext cx="3455987" cy="1079004"/>
          </a:xfrm>
          <a:gradFill>
            <a:gsLst>
              <a:gs pos="100000">
                <a:srgbClr val="FF7550"/>
              </a:gs>
              <a:gs pos="0">
                <a:schemeClr val="accent1"/>
              </a:gs>
            </a:gsLst>
            <a:lin ang="18900000" scaled="0"/>
          </a:gradFill>
        </p:spPr>
        <p:txBody>
          <a:bodyPr lIns="216000" tIns="216000" rIns="216000" bIns="216000" anchor="ctr"/>
          <a:lstStyle>
            <a:lvl1pPr>
              <a:defRPr sz="1500">
                <a:solidFill>
                  <a:schemeClr val="bg1"/>
                </a:solidFill>
              </a:defRPr>
            </a:lvl1pPr>
          </a:lstStyle>
          <a:p>
            <a:pPr lvl="0"/>
            <a:r>
              <a:rPr lang="en-US"/>
              <a:t>Mastertextformat bearbeiten</a:t>
            </a:r>
            <a:endParaRPr lang="en-US" dirty="0"/>
          </a:p>
        </p:txBody>
      </p:sp>
      <p:sp>
        <p:nvSpPr>
          <p:cNvPr id="15" name="Textplatzhalter 11">
            <a:extLst>
              <a:ext uri="{FF2B5EF4-FFF2-40B4-BE49-F238E27FC236}">
                <a16:creationId xmlns:a16="http://schemas.microsoft.com/office/drawing/2014/main" id="{BBF1D6BC-4C25-4E63-DCF5-FE156A7EB0C9}"/>
              </a:ext>
            </a:extLst>
          </p:cNvPr>
          <p:cNvSpPr>
            <a:spLocks noGrp="1"/>
          </p:cNvSpPr>
          <p:nvPr>
            <p:ph type="body" sz="quarter" idx="16" hasCustomPrompt="1"/>
          </p:nvPr>
        </p:nvSpPr>
        <p:spPr>
          <a:xfrm>
            <a:off x="4368801" y="1485900"/>
            <a:ext cx="3455987" cy="1079004"/>
          </a:xfrm>
          <a:gradFill>
            <a:gsLst>
              <a:gs pos="100000">
                <a:srgbClr val="FF8F41"/>
              </a:gs>
              <a:gs pos="0">
                <a:srgbClr val="FF7550"/>
              </a:gs>
            </a:gsLst>
            <a:lin ang="18900000" scaled="0"/>
          </a:gradFill>
        </p:spPr>
        <p:txBody>
          <a:bodyPr lIns="216000" tIns="216000" rIns="216000" bIns="216000" anchor="ctr"/>
          <a:lstStyle>
            <a:lvl1pPr>
              <a:defRPr sz="1500">
                <a:solidFill>
                  <a:schemeClr val="bg1"/>
                </a:solidFill>
              </a:defRPr>
            </a:lvl1pPr>
          </a:lstStyle>
          <a:p>
            <a:pPr lvl="0"/>
            <a:r>
              <a:rPr lang="en-US"/>
              <a:t>Mastertextformat bearbeiten</a:t>
            </a:r>
            <a:endParaRPr lang="en-US" dirty="0"/>
          </a:p>
        </p:txBody>
      </p:sp>
      <p:sp>
        <p:nvSpPr>
          <p:cNvPr id="16" name="Textplatzhalter 11">
            <a:extLst>
              <a:ext uri="{FF2B5EF4-FFF2-40B4-BE49-F238E27FC236}">
                <a16:creationId xmlns:a16="http://schemas.microsoft.com/office/drawing/2014/main" id="{D22403FF-2D74-CC3F-9DB9-2922FDF4BF9F}"/>
              </a:ext>
            </a:extLst>
          </p:cNvPr>
          <p:cNvSpPr>
            <a:spLocks noGrp="1"/>
          </p:cNvSpPr>
          <p:nvPr>
            <p:ph type="body" sz="quarter" idx="17" hasCustomPrompt="1"/>
          </p:nvPr>
        </p:nvSpPr>
        <p:spPr>
          <a:xfrm>
            <a:off x="8327381" y="1485900"/>
            <a:ext cx="3455987" cy="1079004"/>
          </a:xfrm>
          <a:gradFill>
            <a:gsLst>
              <a:gs pos="0">
                <a:srgbClr val="FF8F41"/>
              </a:gs>
              <a:gs pos="100000">
                <a:schemeClr val="accent3"/>
              </a:gs>
            </a:gsLst>
            <a:lin ang="18900000" scaled="0"/>
          </a:gradFill>
        </p:spPr>
        <p:txBody>
          <a:bodyPr lIns="216000" tIns="216000" rIns="216000" bIns="216000" anchor="ctr"/>
          <a:lstStyle>
            <a:lvl1pPr>
              <a:defRPr sz="1500">
                <a:solidFill>
                  <a:schemeClr val="bg1"/>
                </a:solidFill>
              </a:defRPr>
            </a:lvl1pPr>
          </a:lstStyle>
          <a:p>
            <a:pPr lvl="0"/>
            <a:r>
              <a:rPr lang="en-US"/>
              <a:t>Mastertextformat bearbeiten</a:t>
            </a:r>
            <a:endParaRPr lang="en-US" dirty="0"/>
          </a:p>
        </p:txBody>
      </p:sp>
      <p:sp>
        <p:nvSpPr>
          <p:cNvPr id="11" name="Textplatzhalter 7">
            <a:extLst>
              <a:ext uri="{FF2B5EF4-FFF2-40B4-BE49-F238E27FC236}">
                <a16:creationId xmlns:a16="http://schemas.microsoft.com/office/drawing/2014/main" id="{E1664639-A994-2BCD-8AA8-8284E2E35084}"/>
              </a:ext>
            </a:extLst>
          </p:cNvPr>
          <p:cNvSpPr>
            <a:spLocks noGrp="1"/>
          </p:cNvSpPr>
          <p:nvPr>
            <p:ph type="body" sz="quarter" idx="18"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148777505"/>
      </p:ext>
    </p:extLst>
  </p:cSld>
  <p:clrMapOvr>
    <a:masterClrMapping/>
  </p:clrMapOvr>
  <p:extLst>
    <p:ext uri="{DCECCB84-F9BA-43D5-87BE-67443E8EF086}">
      <p15:sldGuideLst xmlns:p15="http://schemas.microsoft.com/office/powerpoint/2012/main">
        <p15:guide id="1" pos="2063">
          <p15:clr>
            <a:srgbClr val="FBAE40"/>
          </p15:clr>
        </p15:guide>
        <p15:guide id="2" pos="1826">
          <p15:clr>
            <a:srgbClr val="FBAE40"/>
          </p15:clr>
        </p15:guide>
        <p15:guide id="3" pos="3697">
          <p15:clr>
            <a:srgbClr val="FBAE40"/>
          </p15:clr>
        </p15:guide>
        <p15:guide id="4" pos="3935">
          <p15:clr>
            <a:srgbClr val="FBAE40"/>
          </p15:clr>
        </p15:guide>
        <p15:guide id="5" pos="3816">
          <p15:clr>
            <a:srgbClr val="FBAE40"/>
          </p15:clr>
        </p15:guide>
        <p15:guide id="6" pos="1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3 - Box green ">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7368"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7DF2FED-62BA-443D-99B5-2E20AD0D8F6E}"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8328632"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8" name="Inhaltsplatzhalter 2">
            <a:extLst>
              <a:ext uri="{FF2B5EF4-FFF2-40B4-BE49-F238E27FC236}">
                <a16:creationId xmlns:a16="http://schemas.microsoft.com/office/drawing/2014/main" id="{4F9EACFA-EF43-2A76-4BDB-9E0E50BB5580}"/>
              </a:ext>
            </a:extLst>
          </p:cNvPr>
          <p:cNvSpPr>
            <a:spLocks noGrp="1"/>
          </p:cNvSpPr>
          <p:nvPr>
            <p:ph idx="14" hasCustomPrompt="1"/>
          </p:nvPr>
        </p:nvSpPr>
        <p:spPr>
          <a:xfrm>
            <a:off x="4368608" y="2852936"/>
            <a:ext cx="3456000" cy="2952328"/>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cxnSp>
        <p:nvCxnSpPr>
          <p:cNvPr id="9" name="Gerade Verbindung 8">
            <a:extLst>
              <a:ext uri="{FF2B5EF4-FFF2-40B4-BE49-F238E27FC236}">
                <a16:creationId xmlns:a16="http://schemas.microsoft.com/office/drawing/2014/main" id="{8A25C092-8722-3127-4189-0382D4FED2EE}"/>
              </a:ext>
            </a:extLst>
          </p:cNvPr>
          <p:cNvCxnSpPr/>
          <p:nvPr userDrawn="1"/>
        </p:nvCxnSpPr>
        <p:spPr>
          <a:xfrm>
            <a:off x="80772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F8F01756-DD05-2269-607A-CDB9B106B04E}"/>
              </a:ext>
            </a:extLst>
          </p:cNvPr>
          <p:cNvCxnSpPr/>
          <p:nvPr userDrawn="1"/>
        </p:nvCxnSpPr>
        <p:spPr>
          <a:xfrm>
            <a:off x="41148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DBB9FC1A-2EF9-DA9F-F3EB-6232BB19458E}"/>
              </a:ext>
            </a:extLst>
          </p:cNvPr>
          <p:cNvSpPr>
            <a:spLocks noGrp="1"/>
          </p:cNvSpPr>
          <p:nvPr>
            <p:ph type="body" sz="quarter" idx="15" hasCustomPrompt="1"/>
          </p:nvPr>
        </p:nvSpPr>
        <p:spPr>
          <a:xfrm>
            <a:off x="407991" y="1485900"/>
            <a:ext cx="3436436" cy="1079004"/>
          </a:xfrm>
          <a:gradFill>
            <a:gsLst>
              <a:gs pos="100000">
                <a:srgbClr val="BCFBB2"/>
              </a:gs>
              <a:gs pos="0">
                <a:schemeClr val="accent4"/>
              </a:gs>
            </a:gsLst>
            <a:lin ang="18900000" scaled="0"/>
          </a:gradFill>
        </p:spPr>
        <p:txBody>
          <a:bodyPr lIns="216000" tIns="216000" rIns="216000" bIns="216000" anchor="ctr"/>
          <a:lstStyle>
            <a:lvl1pPr>
              <a:defRPr sz="1500">
                <a:solidFill>
                  <a:schemeClr val="tx1"/>
                </a:solidFill>
              </a:defRPr>
            </a:lvl1pPr>
          </a:lstStyle>
          <a:p>
            <a:pPr lvl="0"/>
            <a:r>
              <a:rPr lang="en-US"/>
              <a:t>Mastertextformat bearbeiten</a:t>
            </a:r>
            <a:endParaRPr lang="en-US" dirty="0"/>
          </a:p>
        </p:txBody>
      </p:sp>
      <p:sp>
        <p:nvSpPr>
          <p:cNvPr id="11" name="Textplatzhalter 11">
            <a:extLst>
              <a:ext uri="{FF2B5EF4-FFF2-40B4-BE49-F238E27FC236}">
                <a16:creationId xmlns:a16="http://schemas.microsoft.com/office/drawing/2014/main" id="{76D76EA9-2CB9-A7F7-4C30-E60707909D4D}"/>
              </a:ext>
            </a:extLst>
          </p:cNvPr>
          <p:cNvSpPr>
            <a:spLocks noGrp="1"/>
          </p:cNvSpPr>
          <p:nvPr>
            <p:ph type="body" sz="quarter" idx="16" hasCustomPrompt="1"/>
          </p:nvPr>
        </p:nvSpPr>
        <p:spPr>
          <a:xfrm>
            <a:off x="4367213" y="1485900"/>
            <a:ext cx="3439611" cy="1079004"/>
          </a:xfrm>
          <a:gradFill>
            <a:gsLst>
              <a:gs pos="100000">
                <a:srgbClr val="DBFF94"/>
              </a:gs>
              <a:gs pos="0">
                <a:srgbClr val="BCFBB2"/>
              </a:gs>
            </a:gsLst>
            <a:lin ang="18900000" scaled="0"/>
          </a:gradFill>
        </p:spPr>
        <p:txBody>
          <a:bodyPr lIns="216000" tIns="216000" rIns="216000" bIns="216000" anchor="ctr"/>
          <a:lstStyle>
            <a:lvl1pPr>
              <a:defRPr sz="1500">
                <a:solidFill>
                  <a:schemeClr val="tx1"/>
                </a:solidFill>
              </a:defRPr>
            </a:lvl1pPr>
          </a:lstStyle>
          <a:p>
            <a:pPr lvl="0"/>
            <a:r>
              <a:rPr lang="en-US"/>
              <a:t>Mastertextformat bearbeiten</a:t>
            </a:r>
            <a:endParaRPr lang="en-US" dirty="0"/>
          </a:p>
        </p:txBody>
      </p:sp>
      <p:sp>
        <p:nvSpPr>
          <p:cNvPr id="13" name="Textplatzhalter 11">
            <a:extLst>
              <a:ext uri="{FF2B5EF4-FFF2-40B4-BE49-F238E27FC236}">
                <a16:creationId xmlns:a16="http://schemas.microsoft.com/office/drawing/2014/main" id="{CB100DF5-301B-3793-6A82-761A31A934F0}"/>
              </a:ext>
            </a:extLst>
          </p:cNvPr>
          <p:cNvSpPr>
            <a:spLocks noGrp="1"/>
          </p:cNvSpPr>
          <p:nvPr>
            <p:ph type="body" sz="quarter" idx="17" hasCustomPrompt="1"/>
          </p:nvPr>
        </p:nvSpPr>
        <p:spPr>
          <a:xfrm>
            <a:off x="8328029" y="1485900"/>
            <a:ext cx="3455987" cy="1079004"/>
          </a:xfrm>
          <a:gradFill>
            <a:gsLst>
              <a:gs pos="100000">
                <a:schemeClr val="accent6"/>
              </a:gs>
              <a:gs pos="0">
                <a:srgbClr val="DBFF94"/>
              </a:gs>
            </a:gsLst>
            <a:lin ang="18900000" scaled="0"/>
          </a:gradFill>
        </p:spPr>
        <p:txBody>
          <a:bodyPr lIns="216000" tIns="216000" rIns="216000" bIns="216000" anchor="ctr"/>
          <a:lstStyle>
            <a:lvl1pPr>
              <a:defRPr sz="1500">
                <a:solidFill>
                  <a:schemeClr val="tx1"/>
                </a:solidFill>
              </a:defRPr>
            </a:lvl1pPr>
          </a:lstStyle>
          <a:p>
            <a:pPr lvl="0"/>
            <a:r>
              <a:rPr lang="en-US"/>
              <a:t>Mastertextformat bearbeiten</a:t>
            </a:r>
            <a:endParaRPr lang="en-US" dirty="0"/>
          </a:p>
        </p:txBody>
      </p:sp>
      <p:sp>
        <p:nvSpPr>
          <p:cNvPr id="14" name="Textplatzhalter 7">
            <a:extLst>
              <a:ext uri="{FF2B5EF4-FFF2-40B4-BE49-F238E27FC236}">
                <a16:creationId xmlns:a16="http://schemas.microsoft.com/office/drawing/2014/main" id="{423B5028-D3A9-46FC-0AC4-96612BEBA9CE}"/>
              </a:ext>
            </a:extLst>
          </p:cNvPr>
          <p:cNvSpPr>
            <a:spLocks noGrp="1"/>
          </p:cNvSpPr>
          <p:nvPr>
            <p:ph type="body" sz="quarter" idx="18"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1452719459"/>
      </p:ext>
    </p:extLst>
  </p:cSld>
  <p:clrMapOvr>
    <a:masterClrMapping/>
  </p:clrMapOvr>
  <p:extLst>
    <p:ext uri="{DCECCB84-F9BA-43D5-87BE-67443E8EF086}">
      <p15:sldGuideLst xmlns:p15="http://schemas.microsoft.com/office/powerpoint/2012/main">
        <p15:guide id="1" pos="2063">
          <p15:clr>
            <a:srgbClr val="FBAE40"/>
          </p15:clr>
        </p15:guide>
        <p15:guide id="2" pos="1826">
          <p15:clr>
            <a:srgbClr val="FBAE40"/>
          </p15:clr>
        </p15:guide>
        <p15:guide id="3" pos="3697">
          <p15:clr>
            <a:srgbClr val="FBAE40"/>
          </p15:clr>
        </p15:guide>
        <p15:guide id="4" pos="3935">
          <p15:clr>
            <a:srgbClr val="FBAE40"/>
          </p15:clr>
        </p15:guide>
        <p15:guide id="5" pos="3816">
          <p15:clr>
            <a:srgbClr val="FBAE40"/>
          </p15:clr>
        </p15:guide>
        <p15:guide id="6" pos="1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3 - picture box">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07369" y="3501024"/>
            <a:ext cx="3453611" cy="2304255"/>
          </a:xfrm>
        </p:spPr>
        <p:txBody>
          <a:bodyPr/>
          <a:lstStyle>
            <a:lvl1pPr>
              <a:defRPr sz="1200"/>
            </a:lvl1pPr>
            <a:lvl2pPr>
              <a:defRPr sz="1200"/>
            </a:lvl2pPr>
            <a:lvl3pPr>
              <a:defRPr sz="1200"/>
            </a:lvl3pPr>
            <a:lvl4pPr>
              <a:defRPr sz="1200"/>
            </a:lvl4pPr>
            <a:lvl5pPr>
              <a:defRPr sz="1200"/>
            </a:lvl5p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AB06D33-A354-4AE7-83CE-B540608E3FF7}"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8328632" y="3501024"/>
            <a:ext cx="3456000" cy="2304255"/>
          </a:xfrm>
        </p:spPr>
        <p:txBody>
          <a:bodyPr/>
          <a:lstStyle>
            <a:lvl1pPr>
              <a:defRPr sz="1200"/>
            </a:lvl1pPr>
            <a:lvl2pPr>
              <a:defRPr sz="1200"/>
            </a:lvl2pPr>
            <a:lvl3pPr>
              <a:defRPr sz="1200"/>
            </a:lvl3pPr>
            <a:lvl4pPr>
              <a:defRPr sz="1200"/>
            </a:lvl4pPr>
            <a:lvl5pPr>
              <a:defRPr sz="1200"/>
            </a:lvl5p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8" name="Inhaltsplatzhalter 2">
            <a:extLst>
              <a:ext uri="{FF2B5EF4-FFF2-40B4-BE49-F238E27FC236}">
                <a16:creationId xmlns:a16="http://schemas.microsoft.com/office/drawing/2014/main" id="{4F9EACFA-EF43-2A76-4BDB-9E0E50BB5580}"/>
              </a:ext>
            </a:extLst>
          </p:cNvPr>
          <p:cNvSpPr>
            <a:spLocks noGrp="1"/>
          </p:cNvSpPr>
          <p:nvPr>
            <p:ph idx="14" hasCustomPrompt="1"/>
          </p:nvPr>
        </p:nvSpPr>
        <p:spPr>
          <a:xfrm>
            <a:off x="4368619" y="3501024"/>
            <a:ext cx="3455983" cy="2304255"/>
          </a:xfrm>
        </p:spPr>
        <p:txBody>
          <a:bodyPr/>
          <a:lstStyle>
            <a:lvl1pPr>
              <a:defRPr sz="1200"/>
            </a:lvl1pPr>
            <a:lvl2pPr>
              <a:defRPr sz="1200"/>
            </a:lvl2pPr>
            <a:lvl3pPr>
              <a:defRPr sz="1200"/>
            </a:lvl3pPr>
            <a:lvl4pPr>
              <a:defRPr sz="1200"/>
            </a:lvl4pPr>
            <a:lvl5pPr>
              <a:defRPr sz="1200"/>
            </a:lvl5p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cxnSp>
        <p:nvCxnSpPr>
          <p:cNvPr id="9" name="Gerade Verbindung 8">
            <a:extLst>
              <a:ext uri="{FF2B5EF4-FFF2-40B4-BE49-F238E27FC236}">
                <a16:creationId xmlns:a16="http://schemas.microsoft.com/office/drawing/2014/main" id="{8A25C092-8722-3127-4189-0382D4FED2EE}"/>
              </a:ext>
            </a:extLst>
          </p:cNvPr>
          <p:cNvCxnSpPr/>
          <p:nvPr userDrawn="1"/>
        </p:nvCxnSpPr>
        <p:spPr>
          <a:xfrm>
            <a:off x="80772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F8F01756-DD05-2269-607A-CDB9B106B04E}"/>
              </a:ext>
            </a:extLst>
          </p:cNvPr>
          <p:cNvCxnSpPr/>
          <p:nvPr userDrawn="1"/>
        </p:nvCxnSpPr>
        <p:spPr>
          <a:xfrm>
            <a:off x="4114800" y="1485264"/>
            <a:ext cx="0" cy="4320000"/>
          </a:xfrm>
          <a:prstGeom prst="line">
            <a:avLst/>
          </a:prstGeom>
          <a:ln w="63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DBB9FC1A-2EF9-DA9F-F3EB-6232BB19458E}"/>
              </a:ext>
            </a:extLst>
          </p:cNvPr>
          <p:cNvSpPr>
            <a:spLocks noGrp="1"/>
          </p:cNvSpPr>
          <p:nvPr>
            <p:ph type="body" sz="quarter" idx="15" hasCustomPrompt="1"/>
          </p:nvPr>
        </p:nvSpPr>
        <p:spPr>
          <a:xfrm>
            <a:off x="407991" y="2636912"/>
            <a:ext cx="3436436" cy="576000"/>
          </a:xfrm>
          <a:noFill/>
        </p:spPr>
        <p:txBody>
          <a:bodyPr lIns="0" tIns="0" rIns="0" bIns="0" anchor="ctr"/>
          <a:lstStyle>
            <a:lvl1pPr algn="ctr">
              <a:defRPr sz="1800">
                <a:solidFill>
                  <a:schemeClr val="tx1"/>
                </a:solidFill>
              </a:defRPr>
            </a:lvl1pPr>
          </a:lstStyle>
          <a:p>
            <a:pPr lvl="0"/>
            <a:r>
              <a:rPr lang="en-US"/>
              <a:t>Mastertextformat bearbeiten</a:t>
            </a:r>
            <a:endParaRPr lang="en-US" dirty="0"/>
          </a:p>
        </p:txBody>
      </p:sp>
      <p:sp>
        <p:nvSpPr>
          <p:cNvPr id="11" name="Textplatzhalter 11">
            <a:extLst>
              <a:ext uri="{FF2B5EF4-FFF2-40B4-BE49-F238E27FC236}">
                <a16:creationId xmlns:a16="http://schemas.microsoft.com/office/drawing/2014/main" id="{76D76EA9-2CB9-A7F7-4C30-E60707909D4D}"/>
              </a:ext>
            </a:extLst>
          </p:cNvPr>
          <p:cNvSpPr>
            <a:spLocks noGrp="1"/>
          </p:cNvSpPr>
          <p:nvPr>
            <p:ph type="body" sz="quarter" idx="16" hasCustomPrompt="1"/>
          </p:nvPr>
        </p:nvSpPr>
        <p:spPr>
          <a:xfrm>
            <a:off x="4367213" y="2636912"/>
            <a:ext cx="3439611" cy="576000"/>
          </a:xfrm>
          <a:noFill/>
        </p:spPr>
        <p:txBody>
          <a:bodyPr lIns="0" tIns="0" rIns="0" bIns="0" anchor="ctr"/>
          <a:lstStyle>
            <a:lvl1pPr algn="ctr">
              <a:defRPr sz="1800">
                <a:solidFill>
                  <a:schemeClr val="tx1"/>
                </a:solidFill>
              </a:defRPr>
            </a:lvl1pPr>
          </a:lstStyle>
          <a:p>
            <a:pPr lvl="0"/>
            <a:r>
              <a:rPr lang="en-US"/>
              <a:t>Mastertextformat bearbeiten</a:t>
            </a:r>
            <a:endParaRPr lang="en-US" dirty="0"/>
          </a:p>
        </p:txBody>
      </p:sp>
      <p:sp>
        <p:nvSpPr>
          <p:cNvPr id="13" name="Textplatzhalter 11">
            <a:extLst>
              <a:ext uri="{FF2B5EF4-FFF2-40B4-BE49-F238E27FC236}">
                <a16:creationId xmlns:a16="http://schemas.microsoft.com/office/drawing/2014/main" id="{CB100DF5-301B-3793-6A82-761A31A934F0}"/>
              </a:ext>
            </a:extLst>
          </p:cNvPr>
          <p:cNvSpPr>
            <a:spLocks noGrp="1"/>
          </p:cNvSpPr>
          <p:nvPr>
            <p:ph type="body" sz="quarter" idx="17" hasCustomPrompt="1"/>
          </p:nvPr>
        </p:nvSpPr>
        <p:spPr>
          <a:xfrm>
            <a:off x="8328029" y="2636912"/>
            <a:ext cx="3455987" cy="576000"/>
          </a:xfrm>
          <a:noFill/>
        </p:spPr>
        <p:txBody>
          <a:bodyPr lIns="0" tIns="0" rIns="0" bIns="0" anchor="ctr"/>
          <a:lstStyle>
            <a:lvl1pPr algn="ctr">
              <a:defRPr sz="1800">
                <a:solidFill>
                  <a:schemeClr val="tx1"/>
                </a:solidFill>
              </a:defRPr>
            </a:lvl1pPr>
          </a:lstStyle>
          <a:p>
            <a:pPr lvl="0"/>
            <a:r>
              <a:rPr lang="en-US"/>
              <a:t>Mastertextformat bearbeiten</a:t>
            </a:r>
            <a:endParaRPr lang="en-US" dirty="0"/>
          </a:p>
        </p:txBody>
      </p:sp>
      <p:sp>
        <p:nvSpPr>
          <p:cNvPr id="14" name="Textplatzhalter 7">
            <a:extLst>
              <a:ext uri="{FF2B5EF4-FFF2-40B4-BE49-F238E27FC236}">
                <a16:creationId xmlns:a16="http://schemas.microsoft.com/office/drawing/2014/main" id="{423B5028-D3A9-46FC-0AC4-96612BEBA9CE}"/>
              </a:ext>
            </a:extLst>
          </p:cNvPr>
          <p:cNvSpPr>
            <a:spLocks noGrp="1"/>
          </p:cNvSpPr>
          <p:nvPr>
            <p:ph type="body" sz="quarter" idx="18"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
        <p:nvSpPr>
          <p:cNvPr id="16" name="Bildplatzhalter 15">
            <a:extLst>
              <a:ext uri="{FF2B5EF4-FFF2-40B4-BE49-F238E27FC236}">
                <a16:creationId xmlns:a16="http://schemas.microsoft.com/office/drawing/2014/main" id="{98EA7AD8-6361-6E68-08C1-1EBA1F052862}"/>
              </a:ext>
            </a:extLst>
          </p:cNvPr>
          <p:cNvSpPr>
            <a:spLocks noGrp="1"/>
          </p:cNvSpPr>
          <p:nvPr>
            <p:ph type="pic" sz="quarter" idx="19"/>
          </p:nvPr>
        </p:nvSpPr>
        <p:spPr>
          <a:xfrm>
            <a:off x="407999" y="1485263"/>
            <a:ext cx="3452991" cy="935561"/>
          </a:xfrm>
        </p:spPr>
        <p:txBody>
          <a:bodyPr/>
          <a:lstStyle/>
          <a:p>
            <a:endParaRPr lang="en-US" dirty="0"/>
          </a:p>
        </p:txBody>
      </p:sp>
      <p:sp>
        <p:nvSpPr>
          <p:cNvPr id="17" name="Bildplatzhalter 15">
            <a:extLst>
              <a:ext uri="{FF2B5EF4-FFF2-40B4-BE49-F238E27FC236}">
                <a16:creationId xmlns:a16="http://schemas.microsoft.com/office/drawing/2014/main" id="{A0EDB4E7-5600-B559-5191-D31AD449C477}"/>
              </a:ext>
            </a:extLst>
          </p:cNvPr>
          <p:cNvSpPr>
            <a:spLocks noGrp="1"/>
          </p:cNvSpPr>
          <p:nvPr>
            <p:ph type="pic" sz="quarter" idx="20"/>
          </p:nvPr>
        </p:nvSpPr>
        <p:spPr>
          <a:xfrm>
            <a:off x="4368621" y="1485263"/>
            <a:ext cx="3455987" cy="935561"/>
          </a:xfrm>
        </p:spPr>
        <p:txBody>
          <a:bodyPr/>
          <a:lstStyle/>
          <a:p>
            <a:endParaRPr lang="en-US" dirty="0"/>
          </a:p>
        </p:txBody>
      </p:sp>
      <p:sp>
        <p:nvSpPr>
          <p:cNvPr id="18" name="Bildplatzhalter 15">
            <a:extLst>
              <a:ext uri="{FF2B5EF4-FFF2-40B4-BE49-F238E27FC236}">
                <a16:creationId xmlns:a16="http://schemas.microsoft.com/office/drawing/2014/main" id="{EDC251EE-A53C-24B8-F456-B24F8049F328}"/>
              </a:ext>
            </a:extLst>
          </p:cNvPr>
          <p:cNvSpPr>
            <a:spLocks noGrp="1"/>
          </p:cNvSpPr>
          <p:nvPr>
            <p:ph type="pic" sz="quarter" idx="21"/>
          </p:nvPr>
        </p:nvSpPr>
        <p:spPr>
          <a:xfrm>
            <a:off x="8327368" y="1485263"/>
            <a:ext cx="3456000" cy="935561"/>
          </a:xfrm>
        </p:spPr>
        <p:txBody>
          <a:bodyPr/>
          <a:lstStyle/>
          <a:p>
            <a:endParaRPr lang="en-US" dirty="0"/>
          </a:p>
        </p:txBody>
      </p:sp>
    </p:spTree>
    <p:extLst>
      <p:ext uri="{BB962C8B-B14F-4D97-AF65-F5344CB8AC3E}">
        <p14:creationId xmlns:p14="http://schemas.microsoft.com/office/powerpoint/2010/main" val="2947274342"/>
      </p:ext>
    </p:extLst>
  </p:cSld>
  <p:clrMapOvr>
    <a:masterClrMapping/>
  </p:clrMapOvr>
  <p:extLst>
    <p:ext uri="{DCECCB84-F9BA-43D5-87BE-67443E8EF086}">
      <p15:sldGuideLst xmlns:p15="http://schemas.microsoft.com/office/powerpoint/2012/main">
        <p15:guide id="1" pos="2063">
          <p15:clr>
            <a:srgbClr val="FBAE40"/>
          </p15:clr>
        </p15:guide>
        <p15:guide id="2" pos="1826">
          <p15:clr>
            <a:srgbClr val="FBAE40"/>
          </p15:clr>
        </p15:guide>
        <p15:guide id="3" pos="3697">
          <p15:clr>
            <a:srgbClr val="FBAE40"/>
          </p15:clr>
        </p15:guide>
        <p15:guide id="4" pos="3935">
          <p15:clr>
            <a:srgbClr val="FBAE40"/>
          </p15:clr>
        </p15:guide>
        <p15:guide id="5" pos="3816">
          <p15:clr>
            <a:srgbClr val="FBAE40"/>
          </p15:clr>
        </p15:guide>
        <p15:guide id="6" pos="1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picture ac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7096E50-E20E-4667-B455-FE33CC619420}"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8328233" y="1485264"/>
            <a:ext cx="3456001"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10" name="Bildplatzhalter 9">
            <a:extLst>
              <a:ext uri="{FF2B5EF4-FFF2-40B4-BE49-F238E27FC236}">
                <a16:creationId xmlns:a16="http://schemas.microsoft.com/office/drawing/2014/main" id="{A10B3D5D-A6DD-4EFD-098C-0CF232EC120C}"/>
              </a:ext>
            </a:extLst>
          </p:cNvPr>
          <p:cNvSpPr>
            <a:spLocks noGrp="1"/>
          </p:cNvSpPr>
          <p:nvPr>
            <p:ph type="pic" sz="quarter" idx="14"/>
          </p:nvPr>
        </p:nvSpPr>
        <p:spPr>
          <a:xfrm>
            <a:off x="3" y="1485676"/>
            <a:ext cx="7824609" cy="5372324"/>
          </a:xfrm>
        </p:spPr>
        <p:txBody>
          <a:bodyPr/>
          <a:lstStyle/>
          <a:p>
            <a:endParaRPr lang="en-US" dirty="0"/>
          </a:p>
        </p:txBody>
      </p:sp>
      <p:sp>
        <p:nvSpPr>
          <p:cNvPr id="3" name="Textplatzhalter 7">
            <a:extLst>
              <a:ext uri="{FF2B5EF4-FFF2-40B4-BE49-F238E27FC236}">
                <a16:creationId xmlns:a16="http://schemas.microsoft.com/office/drawing/2014/main" id="{F1DF940A-C960-A75E-8147-AE3BB27A9F18}"/>
              </a:ext>
            </a:extLst>
          </p:cNvPr>
          <p:cNvSpPr>
            <a:spLocks noGrp="1"/>
          </p:cNvSpPr>
          <p:nvPr>
            <p:ph type="body" sz="quarter" idx="15"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33720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lvl1pPr algn="l" defTabSz="914400" rtl="0" eaLnBrk="1" latinLnBrk="0" hangingPunct="1">
              <a:spcBef>
                <a:spcPct val="0"/>
              </a:spcBef>
              <a:buNone/>
              <a:defRPr lang="fr-FR" sz="4400" kern="1200" cap="all" baseline="0">
                <a:solidFill>
                  <a:srgbClr val="FF3333"/>
                </a:solidFill>
                <a:latin typeface="Nexa Thin" pitchFamily="2" charset="0"/>
                <a:ea typeface="Nexa Thin" pitchFamily="2" charset="0"/>
                <a:cs typeface="+mj-cs"/>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2074743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picture portrai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326178F-DE69-40CF-945F-9555A9941D64}" type="datetime1">
              <a:rPr lang="en-US" noProof="0" smtClean="0"/>
              <a:t>4/1/2026</a:t>
            </a:fld>
            <a:endParaRPr lang="en-US"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noProof="0" smtClean="0"/>
              <a:pPr/>
              <a:t>‹#›</a:t>
            </a:fld>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a:xfrm>
            <a:off x="6311377" y="476784"/>
            <a:ext cx="5472001" cy="576000"/>
          </a:xfrm>
        </p:spPr>
        <p:txBody>
          <a:bodyPr/>
          <a:lstStyle/>
          <a:p>
            <a:r>
              <a:rPr lang="en-US" noProof="0"/>
              <a:t>Mastertitelformat bearbeiten</a:t>
            </a:r>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6312641" y="1485264"/>
            <a:ext cx="5472001" cy="4320000"/>
          </a:xfrm>
        </p:spPr>
        <p:txBody>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8" name="Bildplatzhalter 9">
            <a:extLst>
              <a:ext uri="{FF2B5EF4-FFF2-40B4-BE49-F238E27FC236}">
                <a16:creationId xmlns:a16="http://schemas.microsoft.com/office/drawing/2014/main" id="{E5D093CB-9B93-D2F7-D69D-0EF24A647A0E}"/>
              </a:ext>
            </a:extLst>
          </p:cNvPr>
          <p:cNvSpPr>
            <a:spLocks noGrp="1"/>
          </p:cNvSpPr>
          <p:nvPr>
            <p:ph type="pic" sz="quarter" idx="14"/>
          </p:nvPr>
        </p:nvSpPr>
        <p:spPr>
          <a:xfrm>
            <a:off x="11" y="0"/>
            <a:ext cx="5879367" cy="6858000"/>
          </a:xfrm>
        </p:spPr>
        <p:txBody>
          <a:bodyPr/>
          <a:lstStyle/>
          <a:p>
            <a:endParaRPr lang="en-US" noProof="0"/>
          </a:p>
        </p:txBody>
      </p:sp>
      <p:sp>
        <p:nvSpPr>
          <p:cNvPr id="3" name="Textplatzhalter 7">
            <a:extLst>
              <a:ext uri="{FF2B5EF4-FFF2-40B4-BE49-F238E27FC236}">
                <a16:creationId xmlns:a16="http://schemas.microsoft.com/office/drawing/2014/main" id="{AE0A719E-88E2-1564-7CB7-9459B0860D9A}"/>
              </a:ext>
            </a:extLst>
          </p:cNvPr>
          <p:cNvSpPr>
            <a:spLocks noGrp="1"/>
          </p:cNvSpPr>
          <p:nvPr>
            <p:ph type="body" sz="quarter" idx="15"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noProof="0"/>
              <a:t>References</a:t>
            </a:r>
          </a:p>
        </p:txBody>
      </p:sp>
    </p:spTree>
    <p:extLst>
      <p:ext uri="{BB962C8B-B14F-4D97-AF65-F5344CB8AC3E}">
        <p14:creationId xmlns:p14="http://schemas.microsoft.com/office/powerpoint/2010/main" val="3632669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left/right">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70E2355-294D-5866-A5E8-B2187E700C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4764"/>
          <a:stretch/>
        </p:blipFill>
        <p:spPr>
          <a:xfrm rot="10800000">
            <a:off x="5375921" y="-99393"/>
            <a:ext cx="2993635" cy="6984776"/>
          </a:xfrm>
          <a:prstGeom prst="rect">
            <a:avLst/>
          </a:prstGeom>
        </p:spPr>
      </p:pic>
      <p:sp>
        <p:nvSpPr>
          <p:cNvPr id="3" name="Inhaltsplatzhalter 2"/>
          <p:cNvSpPr>
            <a:spLocks noGrp="1"/>
          </p:cNvSpPr>
          <p:nvPr>
            <p:ph idx="1" hasCustomPrompt="1"/>
          </p:nvPr>
        </p:nvSpPr>
        <p:spPr>
          <a:xfrm>
            <a:off x="407368" y="1485264"/>
            <a:ext cx="5472000"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6CBEAB8-3EF5-465E-BA5D-FF092C44C74E}" type="datetime1">
              <a:rPr lang="en-US" smtClean="0"/>
              <a:t>4/1/2026</a:t>
            </a:fld>
            <a:endParaRPr lang="en-US"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a:t>
            </a:r>
            <a:endParaRPr lang="en-US"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smtClean="0"/>
              <a:pPr/>
              <a:t>‹#›</a:t>
            </a:fld>
            <a:endParaRPr lang="en-US" dirty="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a:xfrm>
            <a:off x="407368" y="476784"/>
            <a:ext cx="5472000" cy="576000"/>
          </a:xfrm>
        </p:spPr>
        <p:txBody>
          <a:bodyPr/>
          <a:lstStyle/>
          <a:p>
            <a:r>
              <a:rPr lang="en-US"/>
              <a:t>Mastertitelformat bearbeiten</a:t>
            </a:r>
            <a:endParaRPr lang="en-US" dirty="0"/>
          </a:p>
        </p:txBody>
      </p:sp>
      <p:sp>
        <p:nvSpPr>
          <p:cNvPr id="2" name="Inhaltsplatzhalter 2">
            <a:extLst>
              <a:ext uri="{FF2B5EF4-FFF2-40B4-BE49-F238E27FC236}">
                <a16:creationId xmlns:a16="http://schemas.microsoft.com/office/drawing/2014/main" id="{01257076-966C-79A6-FC4B-8C42DE41FF95}"/>
              </a:ext>
            </a:extLst>
          </p:cNvPr>
          <p:cNvSpPr>
            <a:spLocks noGrp="1"/>
          </p:cNvSpPr>
          <p:nvPr>
            <p:ph idx="13" hasCustomPrompt="1"/>
          </p:nvPr>
        </p:nvSpPr>
        <p:spPr>
          <a:xfrm>
            <a:off x="6311903" y="1485264"/>
            <a:ext cx="5472732" cy="4320000"/>
          </a:xfrm>
        </p:spPr>
        <p:txBody>
          <a:bodyPr/>
          <a:lstStyle/>
          <a:p>
            <a:pPr lvl="0"/>
            <a:r>
              <a:rPr lang="en-US"/>
              <a:t>Textmasterformat bearbeiten</a:t>
            </a:r>
          </a:p>
          <a:p>
            <a:pPr lvl="1"/>
            <a:r>
              <a:rPr lang="en-US"/>
              <a:t>Zweite </a:t>
            </a:r>
            <a:r>
              <a:rPr lang="en-US" noProof="0"/>
              <a:t>Ebene</a:t>
            </a:r>
          </a:p>
          <a:p>
            <a:pPr lvl="2"/>
            <a:r>
              <a:rPr lang="en-US"/>
              <a:t>Dritte Ebene</a:t>
            </a:r>
          </a:p>
          <a:p>
            <a:pPr lvl="3"/>
            <a:r>
              <a:rPr lang="en-US"/>
              <a:t>Vierte Ebene</a:t>
            </a:r>
          </a:p>
          <a:p>
            <a:pPr lvl="4"/>
            <a:r>
              <a:rPr lang="en-US"/>
              <a:t>Fünfte Ebene</a:t>
            </a:r>
            <a:endParaRPr lang="en-US" dirty="0"/>
          </a:p>
        </p:txBody>
      </p:sp>
      <p:sp>
        <p:nvSpPr>
          <p:cNvPr id="10" name="Textplatzhalter 9">
            <a:extLst>
              <a:ext uri="{FF2B5EF4-FFF2-40B4-BE49-F238E27FC236}">
                <a16:creationId xmlns:a16="http://schemas.microsoft.com/office/drawing/2014/main" id="{678971A7-95C1-24A6-7E53-7394D31ABF7F}"/>
              </a:ext>
            </a:extLst>
          </p:cNvPr>
          <p:cNvSpPr>
            <a:spLocks noGrp="1"/>
          </p:cNvSpPr>
          <p:nvPr>
            <p:ph type="body" sz="quarter" idx="14" hasCustomPrompt="1"/>
          </p:nvPr>
        </p:nvSpPr>
        <p:spPr>
          <a:xfrm>
            <a:off x="6312013" y="476266"/>
            <a:ext cx="5472000" cy="576263"/>
          </a:xfrm>
        </p:spPr>
        <p:txBody>
          <a:bodyPr/>
          <a:lstStyle>
            <a:lvl1pPr>
              <a:defRPr sz="2400">
                <a:latin typeface="+mj-lt"/>
              </a:defRPr>
            </a:lvl1pPr>
          </a:lstStyle>
          <a:p>
            <a:pPr lvl="0"/>
            <a:r>
              <a:rPr lang="en-US"/>
              <a:t>Mastertextformat bearbeiten</a:t>
            </a:r>
            <a:endParaRPr lang="en-US" dirty="0"/>
          </a:p>
        </p:txBody>
      </p:sp>
      <p:sp>
        <p:nvSpPr>
          <p:cNvPr id="9" name="Textplatzhalter 7">
            <a:extLst>
              <a:ext uri="{FF2B5EF4-FFF2-40B4-BE49-F238E27FC236}">
                <a16:creationId xmlns:a16="http://schemas.microsoft.com/office/drawing/2014/main" id="{860C0751-6CB8-D5ED-2BD8-FC3B5677754F}"/>
              </a:ext>
            </a:extLst>
          </p:cNvPr>
          <p:cNvSpPr>
            <a:spLocks noGrp="1"/>
          </p:cNvSpPr>
          <p:nvPr>
            <p:ph type="body" sz="quarter" idx="15" hasCustomPrompt="1"/>
          </p:nvPr>
        </p:nvSpPr>
        <p:spPr>
          <a:xfrm>
            <a:off x="407369" y="6453352"/>
            <a:ext cx="5472000"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a:t>References</a:t>
            </a:r>
            <a:endParaRPr lang="en-US" dirty="0"/>
          </a:p>
        </p:txBody>
      </p:sp>
    </p:spTree>
    <p:extLst>
      <p:ext uri="{BB962C8B-B14F-4D97-AF65-F5344CB8AC3E}">
        <p14:creationId xmlns:p14="http://schemas.microsoft.com/office/powerpoint/2010/main" val="3167116288"/>
      </p:ext>
    </p:extLst>
  </p:cSld>
  <p:clrMapOvr>
    <a:masterClrMapping/>
  </p:clrMapOvr>
  <p:extLst>
    <p:ext uri="{DCECCB84-F9BA-43D5-87BE-67443E8EF086}">
      <p15:sldGuideLst xmlns:p15="http://schemas.microsoft.com/office/powerpoint/2012/main">
        <p15:guide id="1" pos="2778">
          <p15:clr>
            <a:srgbClr val="FBAE40"/>
          </p15:clr>
        </p15:guide>
        <p15:guide id="2" pos="298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081A1FF-5667-4F8C-BB95-0E33096CFA21}" type="datetime1">
              <a:rPr lang="en-US" noProof="0" smtClean="0"/>
              <a:t>4/1/2026</a:t>
            </a:fld>
            <a:endParaRPr lang="en-US"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US" noProof="0" smtClean="0"/>
              <a:pPr/>
              <a:t>‹#›</a:t>
            </a:fld>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noProof="0"/>
              <a:t>Mastertitelformat bearbeiten</a:t>
            </a:r>
          </a:p>
        </p:txBody>
      </p:sp>
      <p:sp>
        <p:nvSpPr>
          <p:cNvPr id="2" name="Textplatzhalter 7">
            <a:extLst>
              <a:ext uri="{FF2B5EF4-FFF2-40B4-BE49-F238E27FC236}">
                <a16:creationId xmlns:a16="http://schemas.microsoft.com/office/drawing/2014/main" id="{A2323AA8-525E-A5EC-E123-5C12ECF2E0C9}"/>
              </a:ext>
            </a:extLst>
          </p:cNvPr>
          <p:cNvSpPr>
            <a:spLocks noGrp="1"/>
          </p:cNvSpPr>
          <p:nvPr>
            <p:ph type="body" sz="quarter" idx="13"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en-US" noProof="0"/>
              <a:t>References</a:t>
            </a:r>
          </a:p>
        </p:txBody>
      </p:sp>
    </p:spTree>
    <p:extLst>
      <p:ext uri="{BB962C8B-B14F-4D97-AF65-F5344CB8AC3E}">
        <p14:creationId xmlns:p14="http://schemas.microsoft.com/office/powerpoint/2010/main" val="1026393090"/>
      </p:ext>
    </p:extLst>
  </p:cSld>
  <p:clrMapOvr>
    <a:masterClrMapping/>
  </p:clrMapOvr>
  <p:extLst>
    <p:ext uri="{DCECCB84-F9BA-43D5-87BE-67443E8EF086}">
      <p15:sldGuideLst xmlns:p15="http://schemas.microsoft.com/office/powerpoint/2012/main">
        <p15:guide id="1" pos="2063">
          <p15:clr>
            <a:srgbClr val="FBAE40"/>
          </p15:clr>
        </p15:guide>
        <p15:guide id="2" pos="1826">
          <p15:clr>
            <a:srgbClr val="FBAE40"/>
          </p15:clr>
        </p15:guide>
        <p15:guide id="3" pos="3697">
          <p15:clr>
            <a:srgbClr val="FBAE40"/>
          </p15:clr>
        </p15:guide>
        <p15:guide id="4" pos="3935">
          <p15:clr>
            <a:srgbClr val="FBAE40"/>
          </p15:clr>
        </p15:guide>
        <p15:guide id="5" pos="2982">
          <p15:clr>
            <a:srgbClr val="FBAE40"/>
          </p15:clr>
        </p15:guide>
        <p15:guide id="6" pos="277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3DAD45FE-1B9F-4A39-A56B-7748385796FE}" type="datetime1">
              <a:rPr lang="en-US" smtClean="0"/>
              <a:t>4/1/2026</a:t>
            </a:fld>
            <a:endParaRPr lang="de-CH"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Footer</a:t>
            </a:r>
            <a:endParaRPr lang="de-CH"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7">
            <a:extLst>
              <a:ext uri="{FF2B5EF4-FFF2-40B4-BE49-F238E27FC236}">
                <a16:creationId xmlns:a16="http://schemas.microsoft.com/office/drawing/2014/main" id="{04EF0158-1D69-CABE-2C26-57C0C7BDB89F}"/>
              </a:ext>
            </a:extLst>
          </p:cNvPr>
          <p:cNvSpPr>
            <a:spLocks noGrp="1"/>
          </p:cNvSpPr>
          <p:nvPr>
            <p:ph type="body" sz="quarter" idx="13" hasCustomPrompt="1"/>
          </p:nvPr>
        </p:nvSpPr>
        <p:spPr>
          <a:xfrm>
            <a:off x="407369" y="6453352"/>
            <a:ext cx="6480795" cy="191939"/>
          </a:xfrm>
        </p:spPr>
        <p:txBody>
          <a:bodyPr anchor="b"/>
          <a:lstStyle>
            <a:lvl1pPr>
              <a:defRPr sz="600">
                <a:solidFill>
                  <a:schemeClr val="tx2"/>
                </a:solidFill>
              </a:defRPr>
            </a:lvl1pPr>
          </a:lstStyle>
          <a:p>
            <a:pPr marL="0" marR="0" lvl="0" indent="0" algn="l" defTabSz="685749" rtl="0" eaLnBrk="1" fontAlgn="auto" latinLnBrk="0" hangingPunct="1">
              <a:lnSpc>
                <a:spcPct val="100000"/>
              </a:lnSpc>
              <a:spcBef>
                <a:spcPts val="0"/>
              </a:spcBef>
              <a:spcAft>
                <a:spcPts val="600"/>
              </a:spcAft>
              <a:buClrTx/>
              <a:buSzTx/>
              <a:buFont typeface="+mj-lt"/>
              <a:buNone/>
              <a:tabLst/>
              <a:defRPr/>
            </a:pPr>
            <a:r>
              <a:rPr lang="de-DE" dirty="0"/>
              <a:t>References</a:t>
            </a:r>
          </a:p>
        </p:txBody>
      </p:sp>
    </p:spTree>
    <p:extLst>
      <p:ext uri="{BB962C8B-B14F-4D97-AF65-F5344CB8AC3E}">
        <p14:creationId xmlns:p14="http://schemas.microsoft.com/office/powerpoint/2010/main" val="3109398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picture white">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1B9B050E-F518-B3AB-E223-3AB90E990053}"/>
              </a:ext>
            </a:extLst>
          </p:cNvPr>
          <p:cNvSpPr>
            <a:spLocks noGrp="1"/>
          </p:cNvSpPr>
          <p:nvPr>
            <p:ph type="pic" sz="quarter" idx="21"/>
          </p:nvPr>
        </p:nvSpPr>
        <p:spPr>
          <a:xfrm>
            <a:off x="0" y="0"/>
            <a:ext cx="12192000" cy="6858000"/>
          </a:xfrm>
          <a:noFill/>
        </p:spPr>
        <p:txBody>
          <a:bodyPr/>
          <a:lstStyle>
            <a:lvl1pPr>
              <a:defRPr sz="375">
                <a:solidFill>
                  <a:schemeClr val="bg2"/>
                </a:solidFill>
              </a:defRPr>
            </a:lvl1pPr>
          </a:lstStyle>
          <a:p>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noProof="0"/>
              <a:t>Mastertitelformat bearbeiten</a:t>
            </a:r>
          </a:p>
        </p:txBody>
      </p:sp>
      <p:sp>
        <p:nvSpPr>
          <p:cNvPr id="8" name="Textplatzhalter 10">
            <a:extLst>
              <a:ext uri="{FF2B5EF4-FFF2-40B4-BE49-F238E27FC236}">
                <a16:creationId xmlns:a16="http://schemas.microsoft.com/office/drawing/2014/main" id="{9688A8D9-9D3E-5993-E142-C2C668BAF597}"/>
              </a:ext>
            </a:extLst>
          </p:cNvPr>
          <p:cNvSpPr>
            <a:spLocks noGrp="1"/>
          </p:cNvSpPr>
          <p:nvPr>
            <p:ph type="body" sz="quarter" idx="15" hasCustomPrompt="1"/>
          </p:nvPr>
        </p:nvSpPr>
        <p:spPr>
          <a:xfrm>
            <a:off x="408642" y="5013176"/>
            <a:ext cx="11374735" cy="792088"/>
          </a:xfrm>
        </p:spPr>
        <p:txBody>
          <a:bodyPr anchor="t"/>
          <a:lstStyle>
            <a:lvl1pPr>
              <a:spcAft>
                <a:spcPts val="0"/>
              </a:spcAft>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Textmasterformat bearbeiten</a:t>
            </a:r>
          </a:p>
        </p:txBody>
      </p:sp>
      <p:sp>
        <p:nvSpPr>
          <p:cNvPr id="12" name="Textplatzhalter 11">
            <a:extLst>
              <a:ext uri="{FF2B5EF4-FFF2-40B4-BE49-F238E27FC236}">
                <a16:creationId xmlns:a16="http://schemas.microsoft.com/office/drawing/2014/main" id="{0AC26D75-2C58-D0AF-C6EE-4CF8240AA88D}"/>
              </a:ext>
            </a:extLst>
          </p:cNvPr>
          <p:cNvSpPr>
            <a:spLocks noGrp="1"/>
          </p:cNvSpPr>
          <p:nvPr>
            <p:ph type="body" sz="quarter" idx="17" hasCustomPrompt="1"/>
          </p:nvPr>
        </p:nvSpPr>
        <p:spPr>
          <a:xfrm>
            <a:off x="407379" y="1485280"/>
            <a:ext cx="11375999" cy="3239703"/>
          </a:xfrm>
        </p:spPr>
        <p:txBody>
          <a:bodyPr anchor="b"/>
          <a:lstStyle>
            <a:lvl1pPr>
              <a:defRPr sz="3300">
                <a:solidFill>
                  <a:schemeClr val="tx1"/>
                </a:solidFill>
                <a:latin typeface="+mj-lt"/>
              </a:defRPr>
            </a:lvl1pPr>
            <a:lvl2pPr marL="0" indent="0">
              <a:buNone/>
              <a:defRPr/>
            </a:lvl2pPr>
          </a:lstStyle>
          <a:p>
            <a:pPr lvl="0"/>
            <a:r>
              <a:rPr lang="en-US" noProof="0"/>
              <a:t>Mastertextformat bearbeiten</a:t>
            </a:r>
          </a:p>
        </p:txBody>
      </p:sp>
      <p:sp>
        <p:nvSpPr>
          <p:cNvPr id="14" name="Datumsplatzhalter 13">
            <a:extLst>
              <a:ext uri="{FF2B5EF4-FFF2-40B4-BE49-F238E27FC236}">
                <a16:creationId xmlns:a16="http://schemas.microsoft.com/office/drawing/2014/main" id="{D72A7523-6E66-F166-4BB7-E34CD5DD1579}"/>
              </a:ext>
            </a:extLst>
          </p:cNvPr>
          <p:cNvSpPr>
            <a:spLocks noGrp="1"/>
          </p:cNvSpPr>
          <p:nvPr>
            <p:ph type="dt" sz="half" idx="18"/>
          </p:nvPr>
        </p:nvSpPr>
        <p:spPr/>
        <p:txBody>
          <a:bodyPr/>
          <a:lstStyle/>
          <a:p>
            <a:fld id="{9CB60792-2442-4C21-8A56-7533BAF056FC}" type="datetime1">
              <a:rPr lang="en-US" noProof="0" smtClean="0"/>
              <a:t>4/1/2026</a:t>
            </a:fld>
            <a:endParaRPr lang="en-US" noProof="0"/>
          </a:p>
        </p:txBody>
      </p:sp>
      <p:sp>
        <p:nvSpPr>
          <p:cNvPr id="15" name="Fußzeilenplatzhalter 14">
            <a:extLst>
              <a:ext uri="{FF2B5EF4-FFF2-40B4-BE49-F238E27FC236}">
                <a16:creationId xmlns:a16="http://schemas.microsoft.com/office/drawing/2014/main" id="{C3730F3B-7BA4-6EE1-5943-F765CFAB5D50}"/>
              </a:ext>
            </a:extLst>
          </p:cNvPr>
          <p:cNvSpPr>
            <a:spLocks noGrp="1"/>
          </p:cNvSpPr>
          <p:nvPr>
            <p:ph type="ftr" sz="quarter" idx="19"/>
          </p:nvPr>
        </p:nvSpPr>
        <p:spPr/>
        <p:txBody>
          <a:bodyPr/>
          <a:lstStyle/>
          <a:p>
            <a:r>
              <a:rPr lang="en-US" noProof="0"/>
              <a:t>Footer</a:t>
            </a:r>
          </a:p>
        </p:txBody>
      </p:sp>
      <p:sp>
        <p:nvSpPr>
          <p:cNvPr id="16" name="Foliennummernplatzhalter 15">
            <a:extLst>
              <a:ext uri="{FF2B5EF4-FFF2-40B4-BE49-F238E27FC236}">
                <a16:creationId xmlns:a16="http://schemas.microsoft.com/office/drawing/2014/main" id="{8D423F4A-0800-5DE4-3215-664A74B597A5}"/>
              </a:ext>
            </a:extLst>
          </p:cNvPr>
          <p:cNvSpPr>
            <a:spLocks noGrp="1"/>
          </p:cNvSpPr>
          <p:nvPr>
            <p:ph type="sldNum" sz="quarter" idx="20"/>
          </p:nvPr>
        </p:nvSpPr>
        <p:spPr/>
        <p:txBody>
          <a:bodyPr/>
          <a:lstStyle/>
          <a:p>
            <a:fld id="{442AD375-037F-43D0-B059-5172DA06796A}" type="slidenum">
              <a:rPr lang="en-US" noProof="0" smtClean="0"/>
              <a:pPr/>
              <a:t>‹#›</a:t>
            </a:fld>
            <a:endParaRPr lang="en-US" noProof="0"/>
          </a:p>
        </p:txBody>
      </p:sp>
    </p:spTree>
    <p:extLst>
      <p:ext uri="{BB962C8B-B14F-4D97-AF65-F5344CB8AC3E}">
        <p14:creationId xmlns:p14="http://schemas.microsoft.com/office/powerpoint/2010/main" val="1379219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picture orange">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1B9B050E-F518-B3AB-E223-3AB90E990053}"/>
              </a:ext>
            </a:extLst>
          </p:cNvPr>
          <p:cNvSpPr>
            <a:spLocks noGrp="1"/>
          </p:cNvSpPr>
          <p:nvPr>
            <p:ph type="pic" sz="quarter" idx="21"/>
          </p:nvPr>
        </p:nvSpPr>
        <p:spPr>
          <a:xfrm>
            <a:off x="0" y="0"/>
            <a:ext cx="12192000" cy="6858000"/>
          </a:xfrm>
          <a:gradFill>
            <a:gsLst>
              <a:gs pos="50000">
                <a:schemeClr val="accent2"/>
              </a:gs>
              <a:gs pos="0">
                <a:schemeClr val="accent1"/>
              </a:gs>
              <a:gs pos="100000">
                <a:schemeClr val="accent3"/>
              </a:gs>
            </a:gsLst>
            <a:lin ang="18900000" scaled="0"/>
          </a:gradFill>
        </p:spPr>
        <p:txBody>
          <a:bodyPr/>
          <a:lstStyle>
            <a:lvl1pPr>
              <a:defRPr sz="375">
                <a:solidFill>
                  <a:schemeClr val="bg2"/>
                </a:solidFill>
              </a:defRPr>
            </a:lvl1pPr>
          </a:lstStyle>
          <a:p>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p>
            <a:r>
              <a:rPr lang="en-US" noProof="0"/>
              <a:t>Mastertitelformat bearbeiten</a:t>
            </a:r>
          </a:p>
        </p:txBody>
      </p:sp>
      <p:sp>
        <p:nvSpPr>
          <p:cNvPr id="8" name="Textplatzhalter 10">
            <a:extLst>
              <a:ext uri="{FF2B5EF4-FFF2-40B4-BE49-F238E27FC236}">
                <a16:creationId xmlns:a16="http://schemas.microsoft.com/office/drawing/2014/main" id="{9688A8D9-9D3E-5993-E142-C2C668BAF597}"/>
              </a:ext>
            </a:extLst>
          </p:cNvPr>
          <p:cNvSpPr>
            <a:spLocks noGrp="1"/>
          </p:cNvSpPr>
          <p:nvPr>
            <p:ph type="body" sz="quarter" idx="15" hasCustomPrompt="1"/>
          </p:nvPr>
        </p:nvSpPr>
        <p:spPr>
          <a:xfrm>
            <a:off x="408642" y="5013176"/>
            <a:ext cx="11374735" cy="792088"/>
          </a:xfrm>
        </p:spPr>
        <p:txBody>
          <a:bodyPr anchor="t"/>
          <a:lstStyle>
            <a:lvl1pPr>
              <a:spcAft>
                <a:spcPts val="0"/>
              </a:spcAft>
              <a:defRPr sz="13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Textmasterformat bearbeiten</a:t>
            </a:r>
          </a:p>
        </p:txBody>
      </p:sp>
      <p:sp>
        <p:nvSpPr>
          <p:cNvPr id="12" name="Textplatzhalter 11">
            <a:extLst>
              <a:ext uri="{FF2B5EF4-FFF2-40B4-BE49-F238E27FC236}">
                <a16:creationId xmlns:a16="http://schemas.microsoft.com/office/drawing/2014/main" id="{0AC26D75-2C58-D0AF-C6EE-4CF8240AA88D}"/>
              </a:ext>
            </a:extLst>
          </p:cNvPr>
          <p:cNvSpPr>
            <a:spLocks noGrp="1"/>
          </p:cNvSpPr>
          <p:nvPr>
            <p:ph type="body" sz="quarter" idx="17" hasCustomPrompt="1"/>
          </p:nvPr>
        </p:nvSpPr>
        <p:spPr>
          <a:xfrm>
            <a:off x="407379" y="1485280"/>
            <a:ext cx="11375999" cy="3239703"/>
          </a:xfrm>
        </p:spPr>
        <p:txBody>
          <a:bodyPr anchor="b"/>
          <a:lstStyle>
            <a:lvl1pPr>
              <a:defRPr sz="3300">
                <a:solidFill>
                  <a:schemeClr val="bg1"/>
                </a:solidFill>
                <a:latin typeface="+mj-lt"/>
              </a:defRPr>
            </a:lvl1pPr>
            <a:lvl2pPr marL="0" indent="0">
              <a:buNone/>
              <a:defRPr/>
            </a:lvl2pPr>
          </a:lstStyle>
          <a:p>
            <a:pPr lvl="0"/>
            <a:r>
              <a:rPr lang="en-US" noProof="0"/>
              <a:t>Mastertextformat bearbeiten</a:t>
            </a:r>
          </a:p>
        </p:txBody>
      </p:sp>
      <p:sp>
        <p:nvSpPr>
          <p:cNvPr id="14" name="Datumsplatzhalter 13">
            <a:extLst>
              <a:ext uri="{FF2B5EF4-FFF2-40B4-BE49-F238E27FC236}">
                <a16:creationId xmlns:a16="http://schemas.microsoft.com/office/drawing/2014/main" id="{D72A7523-6E66-F166-4BB7-E34CD5DD1579}"/>
              </a:ext>
            </a:extLst>
          </p:cNvPr>
          <p:cNvSpPr>
            <a:spLocks noGrp="1"/>
          </p:cNvSpPr>
          <p:nvPr>
            <p:ph type="dt" sz="half" idx="18"/>
          </p:nvPr>
        </p:nvSpPr>
        <p:spPr/>
        <p:txBody>
          <a:bodyPr/>
          <a:lstStyle>
            <a:lvl1pPr>
              <a:defRPr>
                <a:solidFill>
                  <a:schemeClr val="tx1"/>
                </a:solidFill>
              </a:defRPr>
            </a:lvl1pPr>
          </a:lstStyle>
          <a:p>
            <a:fld id="{FB3CBA38-A674-46DE-A259-CE2781A63703}" type="datetime1">
              <a:rPr lang="en-US" noProof="0" smtClean="0"/>
              <a:t>4/1/2026</a:t>
            </a:fld>
            <a:endParaRPr lang="en-US" noProof="0"/>
          </a:p>
        </p:txBody>
      </p:sp>
      <p:sp>
        <p:nvSpPr>
          <p:cNvPr id="15" name="Fußzeilenplatzhalter 14">
            <a:extLst>
              <a:ext uri="{FF2B5EF4-FFF2-40B4-BE49-F238E27FC236}">
                <a16:creationId xmlns:a16="http://schemas.microsoft.com/office/drawing/2014/main" id="{C3730F3B-7BA4-6EE1-5943-F765CFAB5D50}"/>
              </a:ext>
            </a:extLst>
          </p:cNvPr>
          <p:cNvSpPr>
            <a:spLocks noGrp="1"/>
          </p:cNvSpPr>
          <p:nvPr>
            <p:ph type="ftr" sz="quarter" idx="19"/>
          </p:nvPr>
        </p:nvSpPr>
        <p:spPr/>
        <p:txBody>
          <a:bodyPr/>
          <a:lstStyle>
            <a:lvl1pPr>
              <a:defRPr>
                <a:solidFill>
                  <a:schemeClr val="tx1"/>
                </a:solidFill>
              </a:defRPr>
            </a:lvl1pPr>
          </a:lstStyle>
          <a:p>
            <a:r>
              <a:rPr lang="en-US" noProof="0"/>
              <a:t>Footer</a:t>
            </a:r>
          </a:p>
        </p:txBody>
      </p:sp>
      <p:sp>
        <p:nvSpPr>
          <p:cNvPr id="16" name="Foliennummernplatzhalter 15">
            <a:extLst>
              <a:ext uri="{FF2B5EF4-FFF2-40B4-BE49-F238E27FC236}">
                <a16:creationId xmlns:a16="http://schemas.microsoft.com/office/drawing/2014/main" id="{8D423F4A-0800-5DE4-3215-664A74B597A5}"/>
              </a:ext>
            </a:extLst>
          </p:cNvPr>
          <p:cNvSpPr>
            <a:spLocks noGrp="1"/>
          </p:cNvSpPr>
          <p:nvPr>
            <p:ph type="sldNum" sz="quarter" idx="20"/>
          </p:nvPr>
        </p:nvSpPr>
        <p:spPr/>
        <p:txBody>
          <a:bodyPr/>
          <a:lstStyle>
            <a:lvl1pPr>
              <a:defRPr>
                <a:solidFill>
                  <a:schemeClr val="tx1"/>
                </a:solidFill>
              </a:defRPr>
            </a:lvl1pPr>
          </a:lstStyle>
          <a:p>
            <a:fld id="{442AD375-037F-43D0-B059-5172DA06796A}" type="slidenum">
              <a:rPr lang="en-US" noProof="0" smtClean="0"/>
              <a:pPr/>
              <a:t>‹#›</a:t>
            </a:fld>
            <a:endParaRPr lang="en-US" noProof="0"/>
          </a:p>
        </p:txBody>
      </p:sp>
    </p:spTree>
    <p:extLst>
      <p:ext uri="{BB962C8B-B14F-4D97-AF65-F5344CB8AC3E}">
        <p14:creationId xmlns:p14="http://schemas.microsoft.com/office/powerpoint/2010/main" val="2405344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picture green">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1B9B050E-F518-B3AB-E223-3AB90E990053}"/>
              </a:ext>
            </a:extLst>
          </p:cNvPr>
          <p:cNvSpPr>
            <a:spLocks noGrp="1"/>
          </p:cNvSpPr>
          <p:nvPr>
            <p:ph type="pic" sz="quarter" idx="21"/>
          </p:nvPr>
        </p:nvSpPr>
        <p:spPr>
          <a:xfrm>
            <a:off x="0" y="0"/>
            <a:ext cx="12192000" cy="6858000"/>
          </a:xfrm>
          <a:gradFill>
            <a:gsLst>
              <a:gs pos="50000">
                <a:schemeClr val="accent5"/>
              </a:gs>
              <a:gs pos="0">
                <a:schemeClr val="accent4"/>
              </a:gs>
              <a:gs pos="100000">
                <a:schemeClr val="accent6"/>
              </a:gs>
            </a:gsLst>
            <a:lin ang="18900000" scaled="0"/>
          </a:gradFill>
        </p:spPr>
        <p:txBody>
          <a:bodyPr/>
          <a:lstStyle>
            <a:lvl1pPr>
              <a:defRPr sz="375">
                <a:solidFill>
                  <a:schemeClr val="bg2"/>
                </a:solidFill>
              </a:defRPr>
            </a:lvl1pPr>
          </a:lstStyle>
          <a:p>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lvl1pPr>
              <a:defRPr>
                <a:latin typeface="+mj-lt"/>
              </a:defRPr>
            </a:lvl1pPr>
          </a:lstStyle>
          <a:p>
            <a:r>
              <a:rPr lang="en-US" noProof="0"/>
              <a:t>Mastertitelformat bearbeiten</a:t>
            </a:r>
          </a:p>
        </p:txBody>
      </p:sp>
      <p:sp>
        <p:nvSpPr>
          <p:cNvPr id="8" name="Textplatzhalter 10">
            <a:extLst>
              <a:ext uri="{FF2B5EF4-FFF2-40B4-BE49-F238E27FC236}">
                <a16:creationId xmlns:a16="http://schemas.microsoft.com/office/drawing/2014/main" id="{9688A8D9-9D3E-5993-E142-C2C668BAF597}"/>
              </a:ext>
            </a:extLst>
          </p:cNvPr>
          <p:cNvSpPr>
            <a:spLocks noGrp="1"/>
          </p:cNvSpPr>
          <p:nvPr>
            <p:ph type="body" sz="quarter" idx="15" hasCustomPrompt="1"/>
          </p:nvPr>
        </p:nvSpPr>
        <p:spPr>
          <a:xfrm>
            <a:off x="408642" y="5013176"/>
            <a:ext cx="11374735" cy="792088"/>
          </a:xfrm>
        </p:spPr>
        <p:txBody>
          <a:bodyPr anchor="t"/>
          <a:lstStyle>
            <a:lvl1pPr>
              <a:spcAft>
                <a:spcPts val="0"/>
              </a:spcAft>
              <a:defRPr sz="1350" b="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Textmasterformat bearbeiten</a:t>
            </a:r>
          </a:p>
        </p:txBody>
      </p:sp>
      <p:sp>
        <p:nvSpPr>
          <p:cNvPr id="12" name="Textplatzhalter 11">
            <a:extLst>
              <a:ext uri="{FF2B5EF4-FFF2-40B4-BE49-F238E27FC236}">
                <a16:creationId xmlns:a16="http://schemas.microsoft.com/office/drawing/2014/main" id="{0AC26D75-2C58-D0AF-C6EE-4CF8240AA88D}"/>
              </a:ext>
            </a:extLst>
          </p:cNvPr>
          <p:cNvSpPr>
            <a:spLocks noGrp="1"/>
          </p:cNvSpPr>
          <p:nvPr>
            <p:ph type="body" sz="quarter" idx="17" hasCustomPrompt="1"/>
          </p:nvPr>
        </p:nvSpPr>
        <p:spPr>
          <a:xfrm>
            <a:off x="407379" y="1485280"/>
            <a:ext cx="11375999" cy="3239703"/>
          </a:xfrm>
        </p:spPr>
        <p:txBody>
          <a:bodyPr anchor="b"/>
          <a:lstStyle>
            <a:lvl1pPr>
              <a:defRPr sz="3300">
                <a:solidFill>
                  <a:schemeClr val="tx1"/>
                </a:solidFill>
                <a:latin typeface="+mj-lt"/>
              </a:defRPr>
            </a:lvl1pPr>
            <a:lvl2pPr marL="0" indent="0">
              <a:buNone/>
              <a:defRPr/>
            </a:lvl2pPr>
          </a:lstStyle>
          <a:p>
            <a:pPr lvl="0"/>
            <a:r>
              <a:rPr lang="en-US" noProof="0"/>
              <a:t>Mastertextformat bearbeiten</a:t>
            </a:r>
          </a:p>
        </p:txBody>
      </p:sp>
      <p:sp>
        <p:nvSpPr>
          <p:cNvPr id="14" name="Datumsplatzhalter 13">
            <a:extLst>
              <a:ext uri="{FF2B5EF4-FFF2-40B4-BE49-F238E27FC236}">
                <a16:creationId xmlns:a16="http://schemas.microsoft.com/office/drawing/2014/main" id="{D72A7523-6E66-F166-4BB7-E34CD5DD1579}"/>
              </a:ext>
            </a:extLst>
          </p:cNvPr>
          <p:cNvSpPr>
            <a:spLocks noGrp="1"/>
          </p:cNvSpPr>
          <p:nvPr>
            <p:ph type="dt" sz="half" idx="18"/>
          </p:nvPr>
        </p:nvSpPr>
        <p:spPr/>
        <p:txBody>
          <a:bodyPr/>
          <a:lstStyle/>
          <a:p>
            <a:fld id="{BB1DE86F-137E-4011-A73C-09A1DD202E38}" type="datetime1">
              <a:rPr lang="en-US" noProof="0" smtClean="0"/>
              <a:t>4/1/2026</a:t>
            </a:fld>
            <a:endParaRPr lang="en-US" noProof="0"/>
          </a:p>
        </p:txBody>
      </p:sp>
      <p:sp>
        <p:nvSpPr>
          <p:cNvPr id="15" name="Fußzeilenplatzhalter 14">
            <a:extLst>
              <a:ext uri="{FF2B5EF4-FFF2-40B4-BE49-F238E27FC236}">
                <a16:creationId xmlns:a16="http://schemas.microsoft.com/office/drawing/2014/main" id="{C3730F3B-7BA4-6EE1-5943-F765CFAB5D50}"/>
              </a:ext>
            </a:extLst>
          </p:cNvPr>
          <p:cNvSpPr>
            <a:spLocks noGrp="1"/>
          </p:cNvSpPr>
          <p:nvPr>
            <p:ph type="ftr" sz="quarter" idx="19"/>
          </p:nvPr>
        </p:nvSpPr>
        <p:spPr/>
        <p:txBody>
          <a:bodyPr/>
          <a:lstStyle/>
          <a:p>
            <a:r>
              <a:rPr lang="en-US" noProof="0"/>
              <a:t>Footer</a:t>
            </a:r>
          </a:p>
        </p:txBody>
      </p:sp>
      <p:sp>
        <p:nvSpPr>
          <p:cNvPr id="16" name="Foliennummernplatzhalter 15">
            <a:extLst>
              <a:ext uri="{FF2B5EF4-FFF2-40B4-BE49-F238E27FC236}">
                <a16:creationId xmlns:a16="http://schemas.microsoft.com/office/drawing/2014/main" id="{8D423F4A-0800-5DE4-3215-664A74B597A5}"/>
              </a:ext>
            </a:extLst>
          </p:cNvPr>
          <p:cNvSpPr>
            <a:spLocks noGrp="1"/>
          </p:cNvSpPr>
          <p:nvPr>
            <p:ph type="sldNum" sz="quarter" idx="20"/>
          </p:nvPr>
        </p:nvSpPr>
        <p:spPr/>
        <p:txBody>
          <a:bodyPr/>
          <a:lstStyle/>
          <a:p>
            <a:fld id="{442AD375-037F-43D0-B059-5172DA06796A}" type="slidenum">
              <a:rPr lang="en-US" noProof="0" smtClean="0"/>
              <a:pPr/>
              <a:t>‹#›</a:t>
            </a:fld>
            <a:endParaRPr lang="en-US" noProof="0"/>
          </a:p>
        </p:txBody>
      </p:sp>
    </p:spTree>
    <p:extLst>
      <p:ext uri="{BB962C8B-B14F-4D97-AF65-F5344CB8AC3E}">
        <p14:creationId xmlns:p14="http://schemas.microsoft.com/office/powerpoint/2010/main" val="467461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picture black">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1B9B050E-F518-B3AB-E223-3AB90E990053}"/>
              </a:ext>
            </a:extLst>
          </p:cNvPr>
          <p:cNvSpPr>
            <a:spLocks noGrp="1"/>
          </p:cNvSpPr>
          <p:nvPr>
            <p:ph type="pic" sz="quarter" idx="21"/>
          </p:nvPr>
        </p:nvSpPr>
        <p:spPr>
          <a:xfrm>
            <a:off x="0" y="0"/>
            <a:ext cx="12192000" cy="6858000"/>
          </a:xfrm>
          <a:noFill/>
        </p:spPr>
        <p:txBody>
          <a:bodyPr/>
          <a:lstStyle>
            <a:lvl1pPr>
              <a:defRPr sz="375">
                <a:solidFill>
                  <a:schemeClr val="bg2"/>
                </a:solidFill>
              </a:defRPr>
            </a:lvl1pPr>
          </a:lstStyle>
          <a:p>
            <a:endParaRPr lang="en-US" noProof="0"/>
          </a:p>
        </p:txBody>
      </p:sp>
      <p:sp>
        <p:nvSpPr>
          <p:cNvPr id="7" name="Titel 6">
            <a:extLst>
              <a:ext uri="{FF2B5EF4-FFF2-40B4-BE49-F238E27FC236}">
                <a16:creationId xmlns:a16="http://schemas.microsoft.com/office/drawing/2014/main" id="{FA845876-4737-DE51-1D11-D607570C9DA4}"/>
              </a:ext>
            </a:extLst>
          </p:cNvPr>
          <p:cNvSpPr>
            <a:spLocks noGrp="1"/>
          </p:cNvSpPr>
          <p:nvPr>
            <p:ph type="title" hasCustomPrompt="1"/>
          </p:nvPr>
        </p:nvSpPr>
        <p:spPr/>
        <p:txBody>
          <a:bodyPr/>
          <a:lstStyle>
            <a:lvl1pPr>
              <a:defRPr>
                <a:solidFill>
                  <a:schemeClr val="bg1"/>
                </a:solidFill>
              </a:defRPr>
            </a:lvl1pPr>
          </a:lstStyle>
          <a:p>
            <a:r>
              <a:rPr lang="en-US" noProof="0"/>
              <a:t>Mastertitelformat bearbeiten</a:t>
            </a:r>
          </a:p>
        </p:txBody>
      </p:sp>
      <p:sp>
        <p:nvSpPr>
          <p:cNvPr id="8" name="Textplatzhalter 10">
            <a:extLst>
              <a:ext uri="{FF2B5EF4-FFF2-40B4-BE49-F238E27FC236}">
                <a16:creationId xmlns:a16="http://schemas.microsoft.com/office/drawing/2014/main" id="{9688A8D9-9D3E-5993-E142-C2C668BAF597}"/>
              </a:ext>
            </a:extLst>
          </p:cNvPr>
          <p:cNvSpPr>
            <a:spLocks noGrp="1"/>
          </p:cNvSpPr>
          <p:nvPr>
            <p:ph type="body" sz="quarter" idx="15" hasCustomPrompt="1"/>
          </p:nvPr>
        </p:nvSpPr>
        <p:spPr>
          <a:xfrm>
            <a:off x="408642" y="5013176"/>
            <a:ext cx="11374735" cy="792088"/>
          </a:xfrm>
        </p:spPr>
        <p:txBody>
          <a:bodyPr anchor="t"/>
          <a:lstStyle>
            <a:lvl1pPr>
              <a:spcAft>
                <a:spcPts val="0"/>
              </a:spcAft>
              <a:defRPr sz="13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Textmasterformat bearbeiten</a:t>
            </a:r>
          </a:p>
        </p:txBody>
      </p:sp>
      <p:sp>
        <p:nvSpPr>
          <p:cNvPr id="12" name="Textplatzhalter 11">
            <a:extLst>
              <a:ext uri="{FF2B5EF4-FFF2-40B4-BE49-F238E27FC236}">
                <a16:creationId xmlns:a16="http://schemas.microsoft.com/office/drawing/2014/main" id="{0AC26D75-2C58-D0AF-C6EE-4CF8240AA88D}"/>
              </a:ext>
            </a:extLst>
          </p:cNvPr>
          <p:cNvSpPr>
            <a:spLocks noGrp="1"/>
          </p:cNvSpPr>
          <p:nvPr>
            <p:ph type="body" sz="quarter" idx="17" hasCustomPrompt="1"/>
          </p:nvPr>
        </p:nvSpPr>
        <p:spPr>
          <a:xfrm>
            <a:off x="407379" y="1485280"/>
            <a:ext cx="11375999" cy="3239703"/>
          </a:xfrm>
        </p:spPr>
        <p:txBody>
          <a:bodyPr anchor="b"/>
          <a:lstStyle>
            <a:lvl1pPr>
              <a:defRPr sz="3300" b="1">
                <a:gradFill>
                  <a:gsLst>
                    <a:gs pos="50000">
                      <a:schemeClr val="accent2"/>
                    </a:gs>
                    <a:gs pos="0">
                      <a:schemeClr val="accent1"/>
                    </a:gs>
                    <a:gs pos="99000">
                      <a:schemeClr val="accent3"/>
                    </a:gs>
                  </a:gsLst>
                  <a:lin ang="18900000" scaled="0"/>
                </a:gradFill>
                <a:latin typeface="+mj-lt"/>
              </a:defRPr>
            </a:lvl1pPr>
            <a:lvl2pPr marL="0" indent="0">
              <a:buNone/>
              <a:defRPr/>
            </a:lvl2pPr>
          </a:lstStyle>
          <a:p>
            <a:pPr lvl="0"/>
            <a:r>
              <a:rPr lang="en-US" noProof="0"/>
              <a:t>Mastertextformat bearbeiten</a:t>
            </a:r>
          </a:p>
        </p:txBody>
      </p:sp>
      <p:sp>
        <p:nvSpPr>
          <p:cNvPr id="14" name="Datumsplatzhalter 13">
            <a:extLst>
              <a:ext uri="{FF2B5EF4-FFF2-40B4-BE49-F238E27FC236}">
                <a16:creationId xmlns:a16="http://schemas.microsoft.com/office/drawing/2014/main" id="{D72A7523-6E66-F166-4BB7-E34CD5DD1579}"/>
              </a:ext>
            </a:extLst>
          </p:cNvPr>
          <p:cNvSpPr>
            <a:spLocks noGrp="1"/>
          </p:cNvSpPr>
          <p:nvPr>
            <p:ph type="dt" sz="half" idx="18"/>
          </p:nvPr>
        </p:nvSpPr>
        <p:spPr/>
        <p:txBody>
          <a:bodyPr/>
          <a:lstStyle>
            <a:lvl1pPr>
              <a:defRPr>
                <a:solidFill>
                  <a:schemeClr val="bg1"/>
                </a:solidFill>
              </a:defRPr>
            </a:lvl1pPr>
          </a:lstStyle>
          <a:p>
            <a:fld id="{91788E1B-C81E-4C17-9D8E-BEBB1E6D4D6D}" type="datetime1">
              <a:rPr lang="en-US" noProof="0" smtClean="0"/>
              <a:t>4/1/2026</a:t>
            </a:fld>
            <a:endParaRPr lang="en-US" noProof="0"/>
          </a:p>
        </p:txBody>
      </p:sp>
      <p:sp>
        <p:nvSpPr>
          <p:cNvPr id="15" name="Fußzeilenplatzhalter 14">
            <a:extLst>
              <a:ext uri="{FF2B5EF4-FFF2-40B4-BE49-F238E27FC236}">
                <a16:creationId xmlns:a16="http://schemas.microsoft.com/office/drawing/2014/main" id="{C3730F3B-7BA4-6EE1-5943-F765CFAB5D50}"/>
              </a:ext>
            </a:extLst>
          </p:cNvPr>
          <p:cNvSpPr>
            <a:spLocks noGrp="1"/>
          </p:cNvSpPr>
          <p:nvPr>
            <p:ph type="ftr" sz="quarter" idx="19"/>
          </p:nvPr>
        </p:nvSpPr>
        <p:spPr/>
        <p:txBody>
          <a:bodyPr/>
          <a:lstStyle>
            <a:lvl1pPr>
              <a:defRPr>
                <a:solidFill>
                  <a:schemeClr val="bg1"/>
                </a:solidFill>
              </a:defRPr>
            </a:lvl1pPr>
          </a:lstStyle>
          <a:p>
            <a:r>
              <a:rPr lang="en-US" noProof="0"/>
              <a:t>Footer</a:t>
            </a:r>
          </a:p>
        </p:txBody>
      </p:sp>
      <p:sp>
        <p:nvSpPr>
          <p:cNvPr id="16" name="Foliennummernplatzhalter 15">
            <a:extLst>
              <a:ext uri="{FF2B5EF4-FFF2-40B4-BE49-F238E27FC236}">
                <a16:creationId xmlns:a16="http://schemas.microsoft.com/office/drawing/2014/main" id="{8D423F4A-0800-5DE4-3215-664A74B597A5}"/>
              </a:ext>
            </a:extLst>
          </p:cNvPr>
          <p:cNvSpPr>
            <a:spLocks noGrp="1"/>
          </p:cNvSpPr>
          <p:nvPr>
            <p:ph type="sldNum" sz="quarter" idx="20"/>
          </p:nvPr>
        </p:nvSpPr>
        <p:spPr/>
        <p:txBody>
          <a:bodyPr/>
          <a:lstStyle>
            <a:lvl1pPr>
              <a:defRPr>
                <a:solidFill>
                  <a:schemeClr val="bg1"/>
                </a:solidFill>
              </a:defRPr>
            </a:lvl1pPr>
          </a:lstStyle>
          <a:p>
            <a:fld id="{442AD375-037F-43D0-B059-5172DA06796A}" type="slidenum">
              <a:rPr lang="en-US" noProof="0" smtClean="0"/>
              <a:pPr/>
              <a:t>‹#›</a:t>
            </a:fld>
            <a:endParaRPr lang="en-US" noProof="0"/>
          </a:p>
        </p:txBody>
      </p:sp>
    </p:spTree>
    <p:extLst>
      <p:ext uri="{BB962C8B-B14F-4D97-AF65-F5344CB8AC3E}">
        <p14:creationId xmlns:p14="http://schemas.microsoft.com/office/powerpoint/2010/main" val="2083316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3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 Marq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Heavy"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3" name="Image 2">
            <a:extLst>
              <a:ext uri="{FF2B5EF4-FFF2-40B4-BE49-F238E27FC236}">
                <a16:creationId xmlns:a16="http://schemas.microsoft.com/office/drawing/2014/main" id="{18B9ACA5-E968-85F7-1008-41E453B8BF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spTree>
    <p:extLst>
      <p:ext uri="{BB962C8B-B14F-4D97-AF65-F5344CB8AC3E}">
        <p14:creationId xmlns:p14="http://schemas.microsoft.com/office/powerpoint/2010/main" val="331879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lvl1pPr algn="l" defTabSz="914400" rtl="0" eaLnBrk="1" latinLnBrk="0" hangingPunct="1">
              <a:spcBef>
                <a:spcPct val="0"/>
              </a:spcBef>
              <a:buNone/>
              <a:defRPr lang="fr-FR" sz="4400" kern="1200" cap="all" baseline="0">
                <a:solidFill>
                  <a:srgbClr val="FF3333"/>
                </a:solidFill>
                <a:latin typeface="Nexa Thin" pitchFamily="2" charset="0"/>
                <a:ea typeface="Nexa Thin" pitchFamily="2" charset="0"/>
                <a:cs typeface="+mj-cs"/>
              </a:defRPr>
            </a:lvl1pPr>
          </a:lstStyle>
          <a:p>
            <a:r>
              <a:rPr lang="fr-FR"/>
              <a:t>Cliquez pour modifier le style du titre</a:t>
            </a:r>
          </a:p>
        </p:txBody>
      </p:sp>
      <p:sp>
        <p:nvSpPr>
          <p:cNvPr id="3" name="Espace réservé de la date 2"/>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1188024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 Marq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Heavy"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3" name="Image 2">
            <a:extLst>
              <a:ext uri="{FF2B5EF4-FFF2-40B4-BE49-F238E27FC236}">
                <a16:creationId xmlns:a16="http://schemas.microsoft.com/office/drawing/2014/main" id="{AADC4E88-BA2B-4D44-25FC-5DE0EA824D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spTree>
    <p:extLst>
      <p:ext uri="{BB962C8B-B14F-4D97-AF65-F5344CB8AC3E}">
        <p14:creationId xmlns:p14="http://schemas.microsoft.com/office/powerpoint/2010/main" val="1724617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 SKEMAPOLIS Marq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4167895" y="1501339"/>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Heavy"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AT HOME WORLDWIDE*</a:t>
            </a:r>
          </a:p>
        </p:txBody>
      </p:sp>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5237192" y="1935046"/>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fr-FR" sz="800" b="0" i="1" u="none" strike="noStrike" smtClean="0">
                <a:solidFill>
                  <a:schemeClr val="bg1"/>
                </a:solidFill>
                <a:effectLst/>
                <a:latin typeface="+mn-lt"/>
              </a:defRPr>
            </a:lvl1pPr>
          </a:lstStyle>
          <a:p>
            <a:r>
              <a:rPr lang="fr-FR" dirty="0"/>
              <a:t>* Chez vous, partout dans le monde</a:t>
            </a:r>
          </a:p>
        </p:txBody>
      </p:sp>
      <p:pic>
        <p:nvPicPr>
          <p:cNvPr id="5" name="Image 4">
            <a:extLst>
              <a:ext uri="{FF2B5EF4-FFF2-40B4-BE49-F238E27FC236}">
                <a16:creationId xmlns:a16="http://schemas.microsoft.com/office/drawing/2014/main" id="{909DF6E6-B049-306A-A244-B1B72140B5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27280" y="6119766"/>
            <a:ext cx="1140432" cy="338692"/>
          </a:xfrm>
          <a:prstGeom prst="rect">
            <a:avLst/>
          </a:prstGeom>
        </p:spPr>
      </p:pic>
      <p:sp>
        <p:nvSpPr>
          <p:cNvPr id="6" name="Titre 1">
            <a:extLst>
              <a:ext uri="{FF2B5EF4-FFF2-40B4-BE49-F238E27FC236}">
                <a16:creationId xmlns:a16="http://schemas.microsoft.com/office/drawing/2014/main" id="{3BE590E2-AA29-859E-5DD0-C91F715D39BE}"/>
              </a:ext>
            </a:extLst>
          </p:cNvPr>
          <p:cNvSpPr>
            <a:spLocks noGrp="1"/>
          </p:cNvSpPr>
          <p:nvPr>
            <p:ph type="ctrTitle" hasCustomPrompt="1"/>
          </p:nvPr>
        </p:nvSpPr>
        <p:spPr>
          <a:xfrm>
            <a:off x="3035817" y="696052"/>
            <a:ext cx="6120365"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311393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2"/>
            <a:ext cx="10460038" cy="33503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pic>
        <p:nvPicPr>
          <p:cNvPr id="3" name="Image 2">
            <a:extLst>
              <a:ext uri="{FF2B5EF4-FFF2-40B4-BE49-F238E27FC236}">
                <a16:creationId xmlns:a16="http://schemas.microsoft.com/office/drawing/2014/main" id="{10D3BE47-04FE-5BDF-3824-902C37257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spTree>
    <p:extLst>
      <p:ext uri="{BB962C8B-B14F-4D97-AF65-F5344CB8AC3E}">
        <p14:creationId xmlns:p14="http://schemas.microsoft.com/office/powerpoint/2010/main" val="4131638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6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1322744"/>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Chapeau</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2956337"/>
            <a:ext cx="10460419" cy="274777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fr-FR" dirty="0"/>
              <a:t>Texte 1</a:t>
            </a:r>
          </a:p>
          <a:p>
            <a:pPr lvl="1"/>
            <a:r>
              <a:rPr lang="fr-FR" dirty="0"/>
              <a:t>Texte 1.1</a:t>
            </a:r>
          </a:p>
          <a:p>
            <a:pPr lvl="2"/>
            <a:r>
              <a:rPr lang="fr-FR" dirty="0"/>
              <a:t>Texte 1.1.1</a:t>
            </a:r>
          </a:p>
          <a:p>
            <a:pPr lvl="2"/>
            <a:endParaRPr lang="fr-FR" dirty="0"/>
          </a:p>
          <a:p>
            <a:r>
              <a:rPr lang="fr-FR" dirty="0"/>
              <a:t>Texte 2</a:t>
            </a:r>
          </a:p>
          <a:p>
            <a:pPr lvl="1"/>
            <a:r>
              <a:rPr lang="fr-FR" dirty="0"/>
              <a:t>Texte 2.1</a:t>
            </a:r>
          </a:p>
          <a:p>
            <a:pPr lvl="2"/>
            <a:r>
              <a:rPr lang="fr-FR" dirty="0"/>
              <a:t>Texte 2.1.1</a:t>
            </a:r>
          </a:p>
        </p:txBody>
      </p:sp>
      <p:pic>
        <p:nvPicPr>
          <p:cNvPr id="5" name="Image 4">
            <a:extLst>
              <a:ext uri="{FF2B5EF4-FFF2-40B4-BE49-F238E27FC236}">
                <a16:creationId xmlns:a16="http://schemas.microsoft.com/office/drawing/2014/main" id="{2DF9A846-8A3B-87E6-7195-23B86F3A78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spTree>
    <p:extLst>
      <p:ext uri="{BB962C8B-B14F-4D97-AF65-F5344CB8AC3E}">
        <p14:creationId xmlns:p14="http://schemas.microsoft.com/office/powerpoint/2010/main" val="3150657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2103527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8 - Chiffres clé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EAB7D9-4AB9-DB4B-FEB4-69C18299D0FF}"/>
              </a:ext>
            </a:extLst>
          </p:cNvPr>
          <p:cNvSpPr/>
          <p:nvPr userDrawn="1"/>
        </p:nvSpPr>
        <p:spPr>
          <a:xfrm>
            <a:off x="3046800" y="0"/>
            <a:ext cx="9145200" cy="6858000"/>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0C96D04F-76D5-4590-79B8-CDDAFCA9CD79}"/>
              </a:ext>
            </a:extLst>
          </p:cNvPr>
          <p:cNvCxnSpPr>
            <a:cxnSpLocks/>
          </p:cNvCxnSpPr>
          <p:nvPr userDrawn="1"/>
        </p:nvCxnSpPr>
        <p:spPr>
          <a:xfrm>
            <a:off x="3580947" y="1789270"/>
            <a:ext cx="0" cy="5068730"/>
          </a:xfrm>
          <a:prstGeom prst="line">
            <a:avLst/>
          </a:prstGeom>
          <a:ln w="12700">
            <a:solidFill>
              <a:srgbClr val="E7433C"/>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0C8E6E1-045F-44DD-D3B1-A99577DCB9D8}"/>
              </a:ext>
            </a:extLst>
          </p:cNvPr>
          <p:cNvSpPr/>
          <p:nvPr userDrawn="1"/>
        </p:nvSpPr>
        <p:spPr>
          <a:xfrm>
            <a:off x="-2401" y="0"/>
            <a:ext cx="30492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tx1"/>
                </a:solidFill>
                <a:latin typeface="Nexa Light" panose="02000000000000000000" pitchFamily="2" charset="77"/>
              </a:defRPr>
            </a:lvl1pPr>
          </a:lstStyle>
          <a:p>
            <a:r>
              <a:rPr lang="fr-FR" dirty="0"/>
              <a:t>TITRE</a:t>
            </a:r>
          </a:p>
        </p:txBody>
      </p:sp>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gradFill>
                  <a:gsLst>
                    <a:gs pos="99000">
                      <a:schemeClr val="accent1"/>
                    </a:gs>
                    <a:gs pos="0">
                      <a:schemeClr val="accent2"/>
                    </a:gs>
                  </a:gsLst>
                  <a:path path="circle">
                    <a:fillToRect l="100000" t="100000"/>
                  </a:path>
                </a:gradFill>
                <a:latin typeface="Times New Roman" panose="02020603050405020304" pitchFamily="18" charset="0"/>
                <a:cs typeface="Times New Roman" panose="02020603050405020304" pitchFamily="18" charset="0"/>
              </a:defRPr>
            </a:lvl1pPr>
          </a:lstStyle>
          <a:p>
            <a:r>
              <a:rPr lang="fr-FR"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gradFill>
                  <a:gsLst>
                    <a:gs pos="99000">
                      <a:schemeClr val="accent1"/>
                    </a:gs>
                    <a:gs pos="0">
                      <a:schemeClr val="accent2"/>
                    </a:gs>
                  </a:gsLst>
                  <a:path path="circle">
                    <a:fillToRect l="100000" t="100000"/>
                  </a:path>
                </a:gradFill>
                <a:latin typeface="Times New Roman" panose="02020603050405020304" pitchFamily="18" charset="0"/>
                <a:cs typeface="Times New Roman" panose="02020603050405020304" pitchFamily="18" charset="0"/>
              </a:defRPr>
            </a:lvl1pPr>
          </a:lstStyle>
          <a:p>
            <a:r>
              <a:rPr lang="fr-FR"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gradFill>
                  <a:gsLst>
                    <a:gs pos="99000">
                      <a:schemeClr val="accent1"/>
                    </a:gs>
                    <a:gs pos="0">
                      <a:schemeClr val="accent2"/>
                    </a:gs>
                  </a:gsLst>
                  <a:path path="circle">
                    <a:fillToRect l="100000" t="100000"/>
                  </a:path>
                </a:gradFill>
                <a:latin typeface="Times New Roman" panose="02020603050405020304" pitchFamily="18" charset="0"/>
                <a:cs typeface="Times New Roman" panose="02020603050405020304" pitchFamily="18" charset="0"/>
              </a:defRPr>
            </a:lvl1pPr>
          </a:lstStyle>
          <a:p>
            <a:r>
              <a:rPr lang="fr-FR"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gradFill>
                  <a:gsLst>
                    <a:gs pos="99000">
                      <a:schemeClr val="accent1"/>
                    </a:gs>
                    <a:gs pos="0">
                      <a:schemeClr val="accent2"/>
                    </a:gs>
                  </a:gsLst>
                  <a:path path="circle">
                    <a:fillToRect l="100000" t="100000"/>
                  </a:path>
                </a:gradFill>
                <a:latin typeface="Times New Roman" panose="02020603050405020304" pitchFamily="18" charset="0"/>
                <a:cs typeface="Times New Roman" panose="02020603050405020304" pitchFamily="18" charset="0"/>
              </a:defRPr>
            </a:lvl1pPr>
          </a:lstStyle>
          <a:p>
            <a:r>
              <a:rPr lang="fr-FR" dirty="0"/>
              <a:t>Chiffre</a:t>
            </a:r>
          </a:p>
        </p:txBody>
      </p:sp>
      <p:pic>
        <p:nvPicPr>
          <p:cNvPr id="3" name="Image 2">
            <a:extLst>
              <a:ext uri="{FF2B5EF4-FFF2-40B4-BE49-F238E27FC236}">
                <a16:creationId xmlns:a16="http://schemas.microsoft.com/office/drawing/2014/main" id="{2BDE83D1-8164-22D7-02A7-C5D50FA464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spTree>
    <p:extLst>
      <p:ext uri="{BB962C8B-B14F-4D97-AF65-F5344CB8AC3E}">
        <p14:creationId xmlns:p14="http://schemas.microsoft.com/office/powerpoint/2010/main" val="4032853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2 - Implantations SKEM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8F1AC1-B2B7-8CF5-A155-C7FEF4A14E46}"/>
              </a:ext>
            </a:extLst>
          </p:cNvPr>
          <p:cNvSpPr/>
          <p:nvPr userDrawn="1"/>
        </p:nvSpPr>
        <p:spPr>
          <a:xfrm>
            <a:off x="0" y="0"/>
            <a:ext cx="12192000" cy="6858000"/>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6E4115A-9B69-0DD5-73DC-52E2810F5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338" y="619816"/>
            <a:ext cx="9907323" cy="5745698"/>
          </a:xfrm>
          <a:prstGeom prst="rect">
            <a:avLst/>
          </a:prstGeom>
        </p:spPr>
      </p:pic>
      <p:cxnSp>
        <p:nvCxnSpPr>
          <p:cNvPr id="5" name="Connecteur droit 4">
            <a:extLst>
              <a:ext uri="{FF2B5EF4-FFF2-40B4-BE49-F238E27FC236}">
                <a16:creationId xmlns:a16="http://schemas.microsoft.com/office/drawing/2014/main" id="{BD08BA41-31F0-0A75-491E-D8C16C1896B6}"/>
              </a:ext>
            </a:extLst>
          </p:cNvPr>
          <p:cNvCxnSpPr>
            <a:cxnSpLocks/>
          </p:cNvCxnSpPr>
          <p:nvPr userDrawn="1"/>
        </p:nvCxnSpPr>
        <p:spPr>
          <a:xfrm>
            <a:off x="3773105" y="2410183"/>
            <a:ext cx="0" cy="30057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584C3AA0-1E04-41E5-73D3-F875F9640147}"/>
              </a:ext>
            </a:extLst>
          </p:cNvPr>
          <p:cNvSpPr/>
          <p:nvPr userDrawn="1"/>
        </p:nvSpPr>
        <p:spPr>
          <a:xfrm>
            <a:off x="3744063" y="2687650"/>
            <a:ext cx="57176" cy="5717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8" name="Connecteur droit 7">
            <a:extLst>
              <a:ext uri="{FF2B5EF4-FFF2-40B4-BE49-F238E27FC236}">
                <a16:creationId xmlns:a16="http://schemas.microsoft.com/office/drawing/2014/main" id="{C99BF801-BE0B-4805-987A-2FD3D6F0DAB6}"/>
              </a:ext>
            </a:extLst>
          </p:cNvPr>
          <p:cNvCxnSpPr>
            <a:cxnSpLocks/>
          </p:cNvCxnSpPr>
          <p:nvPr userDrawn="1"/>
        </p:nvCxnSpPr>
        <p:spPr>
          <a:xfrm rot="10800000">
            <a:off x="4571760" y="4993402"/>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8CA3E51-4DA4-1559-98C0-2D00317C418F}"/>
              </a:ext>
            </a:extLst>
          </p:cNvPr>
          <p:cNvSpPr/>
          <p:nvPr userDrawn="1"/>
        </p:nvSpPr>
        <p:spPr>
          <a:xfrm rot="10800000">
            <a:off x="4543626" y="4959337"/>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0" name="Connecteur droit 9">
            <a:extLst>
              <a:ext uri="{FF2B5EF4-FFF2-40B4-BE49-F238E27FC236}">
                <a16:creationId xmlns:a16="http://schemas.microsoft.com/office/drawing/2014/main" id="{794F0F96-13D9-91C0-E3FA-9277F3B8135E}"/>
              </a:ext>
            </a:extLst>
          </p:cNvPr>
          <p:cNvCxnSpPr>
            <a:cxnSpLocks/>
          </p:cNvCxnSpPr>
          <p:nvPr userDrawn="1"/>
        </p:nvCxnSpPr>
        <p:spPr>
          <a:xfrm>
            <a:off x="5854620" y="2225102"/>
            <a:ext cx="0" cy="300578"/>
          </a:xfrm>
          <a:prstGeom prst="line">
            <a:avLst/>
          </a:prstGeom>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1381B72B-6C02-F1D1-E0B4-737265E9271E}"/>
              </a:ext>
            </a:extLst>
          </p:cNvPr>
          <p:cNvSpPr/>
          <p:nvPr userDrawn="1"/>
        </p:nvSpPr>
        <p:spPr>
          <a:xfrm>
            <a:off x="5825578" y="2502569"/>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2" name="Connecteur droit 11">
            <a:extLst>
              <a:ext uri="{FF2B5EF4-FFF2-40B4-BE49-F238E27FC236}">
                <a16:creationId xmlns:a16="http://schemas.microsoft.com/office/drawing/2014/main" id="{8F7ED989-C80D-B071-5146-F396C4791340}"/>
              </a:ext>
            </a:extLst>
          </p:cNvPr>
          <p:cNvCxnSpPr>
            <a:cxnSpLocks/>
          </p:cNvCxnSpPr>
          <p:nvPr userDrawn="1"/>
        </p:nvCxnSpPr>
        <p:spPr>
          <a:xfrm rot="10800000">
            <a:off x="5825124" y="2644334"/>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7D79E981-F6D1-60FF-B89D-F653DA9F0FC5}"/>
              </a:ext>
            </a:extLst>
          </p:cNvPr>
          <p:cNvSpPr/>
          <p:nvPr userDrawn="1"/>
        </p:nvSpPr>
        <p:spPr>
          <a:xfrm rot="10800000">
            <a:off x="5796990" y="2610269"/>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4" name="Connecteur droit 13">
            <a:extLst>
              <a:ext uri="{FF2B5EF4-FFF2-40B4-BE49-F238E27FC236}">
                <a16:creationId xmlns:a16="http://schemas.microsoft.com/office/drawing/2014/main" id="{BE608F67-1167-AB8D-D2C9-AF08BCD11682}"/>
              </a:ext>
            </a:extLst>
          </p:cNvPr>
          <p:cNvCxnSpPr>
            <a:cxnSpLocks/>
          </p:cNvCxnSpPr>
          <p:nvPr userDrawn="1"/>
        </p:nvCxnSpPr>
        <p:spPr>
          <a:xfrm>
            <a:off x="9046055" y="3028916"/>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5AFBD562-5140-4652-0C57-5B352A2DEFFB}"/>
              </a:ext>
            </a:extLst>
          </p:cNvPr>
          <p:cNvSpPr/>
          <p:nvPr userDrawn="1"/>
        </p:nvSpPr>
        <p:spPr>
          <a:xfrm>
            <a:off x="9017013" y="3306383"/>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8" name="Connecteur droit 17">
            <a:extLst>
              <a:ext uri="{FF2B5EF4-FFF2-40B4-BE49-F238E27FC236}">
                <a16:creationId xmlns:a16="http://schemas.microsoft.com/office/drawing/2014/main" id="{1C32C1FE-F138-9FFC-A181-20F5BA48B542}"/>
              </a:ext>
            </a:extLst>
          </p:cNvPr>
          <p:cNvCxnSpPr>
            <a:cxnSpLocks/>
          </p:cNvCxnSpPr>
          <p:nvPr userDrawn="1"/>
        </p:nvCxnSpPr>
        <p:spPr>
          <a:xfrm rot="10800000">
            <a:off x="6284018" y="5479109"/>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DB39CD61-F314-5660-57E7-35DAD21CD16D}"/>
              </a:ext>
            </a:extLst>
          </p:cNvPr>
          <p:cNvSpPr/>
          <p:nvPr userDrawn="1"/>
        </p:nvSpPr>
        <p:spPr>
          <a:xfrm rot="10800000">
            <a:off x="6255884" y="5445044"/>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20" name="Connecteur droit 19">
            <a:extLst>
              <a:ext uri="{FF2B5EF4-FFF2-40B4-BE49-F238E27FC236}">
                <a16:creationId xmlns:a16="http://schemas.microsoft.com/office/drawing/2014/main" id="{5A1A4DC4-7F65-7417-8368-7104B62870B5}"/>
              </a:ext>
            </a:extLst>
          </p:cNvPr>
          <p:cNvCxnSpPr>
            <a:cxnSpLocks/>
          </p:cNvCxnSpPr>
          <p:nvPr userDrawn="1"/>
        </p:nvCxnSpPr>
        <p:spPr>
          <a:xfrm flipH="1">
            <a:off x="5962743" y="2829174"/>
            <a:ext cx="1192713" cy="0"/>
          </a:xfrm>
          <a:prstGeom prst="line">
            <a:avLst/>
          </a:prstGeom>
          <a:solidFill>
            <a:srgbClr val="E7433C"/>
          </a:solidFill>
          <a:ln w="12700">
            <a:gradFill flip="none" rotWithShape="1">
              <a:gsLst>
                <a:gs pos="0">
                  <a:srgbClr val="BF0030"/>
                </a:gs>
                <a:gs pos="100000">
                  <a:srgbClr val="E7433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FA2BC41F-8C88-B07A-E4F7-CF582D655E54}"/>
              </a:ext>
            </a:extLst>
          </p:cNvPr>
          <p:cNvSpPr/>
          <p:nvPr userDrawn="1"/>
        </p:nvSpPr>
        <p:spPr>
          <a:xfrm rot="5400000">
            <a:off x="5928678" y="2800131"/>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26" name="Connecteur droit 25">
            <a:extLst>
              <a:ext uri="{FF2B5EF4-FFF2-40B4-BE49-F238E27FC236}">
                <a16:creationId xmlns:a16="http://schemas.microsoft.com/office/drawing/2014/main" id="{4DD492D7-B47B-0A8D-09EC-3B424D6946AB}"/>
              </a:ext>
            </a:extLst>
          </p:cNvPr>
          <p:cNvCxnSpPr>
            <a:cxnSpLocks/>
          </p:cNvCxnSpPr>
          <p:nvPr userDrawn="1"/>
        </p:nvCxnSpPr>
        <p:spPr>
          <a:xfrm>
            <a:off x="7154462" y="2532092"/>
            <a:ext cx="0" cy="300578"/>
          </a:xfrm>
          <a:prstGeom prst="line">
            <a:avLst/>
          </a:prstGeom>
          <a:solidFill>
            <a:srgbClr val="E7433C"/>
          </a:solidFill>
          <a:ln w="12700">
            <a:gradFill flip="none" rotWithShape="1">
              <a:gsLst>
                <a:gs pos="0">
                  <a:srgbClr val="BF0030"/>
                </a:gs>
                <a:gs pos="100000">
                  <a:srgbClr val="E7433C"/>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CCDA109C-ED34-AD4E-68CF-7056D8D87B2F}"/>
              </a:ext>
            </a:extLst>
          </p:cNvPr>
          <p:cNvCxnSpPr>
            <a:cxnSpLocks/>
          </p:cNvCxnSpPr>
          <p:nvPr userDrawn="1"/>
        </p:nvCxnSpPr>
        <p:spPr>
          <a:xfrm>
            <a:off x="2585677" y="2946939"/>
            <a:ext cx="0" cy="160000"/>
          </a:xfrm>
          <a:prstGeom prst="line">
            <a:avLst/>
          </a:prstGeom>
          <a:solidFill>
            <a:srgbClr val="E7433C"/>
          </a:solidFill>
          <a:ln w="12700">
            <a:gradFill flip="none" rotWithShape="1">
              <a:gsLst>
                <a:gs pos="0">
                  <a:srgbClr val="BF0030"/>
                </a:gs>
                <a:gs pos="100000">
                  <a:srgbClr val="E7433C"/>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6B61201A-CCCA-C681-4E81-7DC56271F544}"/>
              </a:ext>
            </a:extLst>
          </p:cNvPr>
          <p:cNvCxnSpPr>
            <a:cxnSpLocks/>
          </p:cNvCxnSpPr>
          <p:nvPr userDrawn="1"/>
        </p:nvCxnSpPr>
        <p:spPr>
          <a:xfrm flipH="1">
            <a:off x="2583153" y="3106939"/>
            <a:ext cx="992166" cy="0"/>
          </a:xfrm>
          <a:prstGeom prst="line">
            <a:avLst/>
          </a:prstGeom>
          <a:solidFill>
            <a:srgbClr val="E7433C"/>
          </a:solidFill>
          <a:ln w="12700">
            <a:gradFill flip="none" rotWithShape="1">
              <a:gsLst>
                <a:gs pos="0">
                  <a:srgbClr val="BF0030"/>
                </a:gs>
                <a:gs pos="100000">
                  <a:srgbClr val="E7433C"/>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55B24827-6D0C-AEA3-8809-347B289E7E2A}"/>
              </a:ext>
            </a:extLst>
          </p:cNvPr>
          <p:cNvCxnSpPr>
            <a:cxnSpLocks/>
          </p:cNvCxnSpPr>
          <p:nvPr userDrawn="1"/>
        </p:nvCxnSpPr>
        <p:spPr>
          <a:xfrm rot="16200000">
            <a:off x="8792624" y="3127051"/>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70B1C43B-92C7-3C70-D951-816C6531CEE6}"/>
              </a:ext>
            </a:extLst>
          </p:cNvPr>
          <p:cNvSpPr/>
          <p:nvPr userDrawn="1"/>
        </p:nvSpPr>
        <p:spPr>
          <a:xfrm rot="16200000">
            <a:off x="8919802" y="3249206"/>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7" name="Ellipse 36">
            <a:extLst>
              <a:ext uri="{FF2B5EF4-FFF2-40B4-BE49-F238E27FC236}">
                <a16:creationId xmlns:a16="http://schemas.microsoft.com/office/drawing/2014/main" id="{8385AAD8-6754-DFA4-A59F-AD1D3C93C89C}"/>
              </a:ext>
            </a:extLst>
          </p:cNvPr>
          <p:cNvSpPr/>
          <p:nvPr userDrawn="1"/>
        </p:nvSpPr>
        <p:spPr>
          <a:xfrm rot="16200000">
            <a:off x="3557508" y="3076313"/>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833141" y="736485"/>
            <a:ext cx="10525715" cy="453056"/>
          </a:xfrm>
          <a:prstGeom prst="rect">
            <a:avLst/>
          </a:prstGeom>
        </p:spPr>
        <p:txBody>
          <a:bodyPr anchor="t"/>
          <a:lstStyle>
            <a:lvl1pPr algn="ctr">
              <a:defRPr sz="3200" b="0" i="0">
                <a:latin typeface="Nexa Light" panose="02000000000000000000" pitchFamily="2" charset="77"/>
              </a:defRPr>
            </a:lvl1pPr>
          </a:lstStyle>
          <a:p>
            <a:r>
              <a:rPr lang="fr-FR" dirty="0"/>
              <a:t>TITRE</a:t>
            </a:r>
          </a:p>
        </p:txBody>
      </p:sp>
      <p:sp>
        <p:nvSpPr>
          <p:cNvPr id="39" name="Rectangle 38">
            <a:extLst>
              <a:ext uri="{FF2B5EF4-FFF2-40B4-BE49-F238E27FC236}">
                <a16:creationId xmlns:a16="http://schemas.microsoft.com/office/drawing/2014/main" id="{300E3F06-3BE8-0D52-DBEC-BC671CF326B9}"/>
              </a:ext>
            </a:extLst>
          </p:cNvPr>
          <p:cNvSpPr/>
          <p:nvPr userDrawn="1"/>
        </p:nvSpPr>
        <p:spPr>
          <a:xfrm>
            <a:off x="2943226" y="1803012"/>
            <a:ext cx="1648024"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solidFill>
                  <a:schemeClr val="bg2">
                    <a:lumMod val="25000"/>
                  </a:schemeClr>
                </a:solidFill>
                <a:latin typeface="+mn-lt"/>
                <a:cs typeface="Whitney Book" pitchFamily="2" charset="0"/>
              </a:rPr>
              <a:t>Centre d’Innovation en Intelligence Artificielle (IA)</a:t>
            </a:r>
          </a:p>
          <a:p>
            <a:pPr algn="ctr"/>
            <a:r>
              <a:rPr lang="fr-FR" sz="1050" b="1" noProof="1">
                <a:solidFill>
                  <a:schemeClr val="bg2">
                    <a:lumMod val="25000"/>
                  </a:schemeClr>
                </a:solidFill>
                <a:latin typeface="+mn-lt"/>
                <a:cs typeface="Whitney Bold" pitchFamily="2" charset="0"/>
              </a:rPr>
              <a:t>Montréal, Canada</a:t>
            </a:r>
          </a:p>
        </p:txBody>
      </p:sp>
      <p:sp>
        <p:nvSpPr>
          <p:cNvPr id="40" name="Rectangle 39">
            <a:extLst>
              <a:ext uri="{FF2B5EF4-FFF2-40B4-BE49-F238E27FC236}">
                <a16:creationId xmlns:a16="http://schemas.microsoft.com/office/drawing/2014/main" id="{5171B4CA-8DBB-54A3-F647-9FBB2F30C173}"/>
              </a:ext>
            </a:extLst>
          </p:cNvPr>
          <p:cNvSpPr/>
          <p:nvPr userDrawn="1"/>
        </p:nvSpPr>
        <p:spPr>
          <a:xfrm>
            <a:off x="1804863" y="2495677"/>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solidFill>
                  <a:schemeClr val="tx1"/>
                </a:solidFill>
                <a:latin typeface="+mn-lt"/>
                <a:cs typeface="Whitney Book" pitchFamily="2" charset="0"/>
              </a:rPr>
              <a:t>Campus</a:t>
            </a:r>
          </a:p>
          <a:p>
            <a:pPr algn="ctr"/>
            <a:r>
              <a:rPr lang="fr-FR" sz="1050" b="1" noProof="1">
                <a:solidFill>
                  <a:schemeClr val="tx1"/>
                </a:solidFill>
                <a:latin typeface="+mn-lt"/>
                <a:cs typeface="Whitney Bold" pitchFamily="2" charset="0"/>
              </a:rPr>
              <a:t>Raleigh, États-Unis</a:t>
            </a:r>
          </a:p>
        </p:txBody>
      </p:sp>
      <p:sp>
        <p:nvSpPr>
          <p:cNvPr id="41" name="Rectangle 40">
            <a:extLst>
              <a:ext uri="{FF2B5EF4-FFF2-40B4-BE49-F238E27FC236}">
                <a16:creationId xmlns:a16="http://schemas.microsoft.com/office/drawing/2014/main" id="{D2007D34-2815-BBD8-C274-BA51D9D72369}"/>
              </a:ext>
            </a:extLst>
          </p:cNvPr>
          <p:cNvSpPr/>
          <p:nvPr userDrawn="1"/>
        </p:nvSpPr>
        <p:spPr>
          <a:xfrm>
            <a:off x="3783728" y="5277758"/>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 Belo Horizonte, Brésil</a:t>
            </a:r>
          </a:p>
        </p:txBody>
      </p:sp>
      <p:sp>
        <p:nvSpPr>
          <p:cNvPr id="42" name="Rectangle 41">
            <a:extLst>
              <a:ext uri="{FF2B5EF4-FFF2-40B4-BE49-F238E27FC236}">
                <a16:creationId xmlns:a16="http://schemas.microsoft.com/office/drawing/2014/main" id="{8C3D789C-7649-89F3-6310-BEA012B3FD7C}"/>
              </a:ext>
            </a:extLst>
          </p:cNvPr>
          <p:cNvSpPr/>
          <p:nvPr userDrawn="1"/>
        </p:nvSpPr>
        <p:spPr>
          <a:xfrm>
            <a:off x="5150974" y="5767394"/>
            <a:ext cx="2276414" cy="5386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Stellenbosch, Afrique du Sud</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i="1" noProof="1">
                <a:latin typeface="+mn-lt"/>
                <a:cs typeface="Whitney Book" pitchFamily="2" charset="0"/>
              </a:rPr>
              <a:t>(en partenariat avec l’Université de Stellenbosch)</a:t>
            </a:r>
            <a:endParaRPr lang="fr-FR" sz="800" b="1" i="1" noProof="1">
              <a:solidFill>
                <a:prstClr val="black"/>
              </a:solidFill>
              <a:latin typeface="+mn-lt"/>
              <a:cs typeface="Whitney Bold" pitchFamily="2" charset="0"/>
            </a:endParaRPr>
          </a:p>
        </p:txBody>
      </p:sp>
      <p:sp>
        <p:nvSpPr>
          <p:cNvPr id="43" name="Rectangle 42">
            <a:extLst>
              <a:ext uri="{FF2B5EF4-FFF2-40B4-BE49-F238E27FC236}">
                <a16:creationId xmlns:a16="http://schemas.microsoft.com/office/drawing/2014/main" id="{2858BD11-D430-4E84-30AE-F65E3BCB5295}"/>
              </a:ext>
            </a:extLst>
          </p:cNvPr>
          <p:cNvSpPr/>
          <p:nvPr userDrawn="1"/>
        </p:nvSpPr>
        <p:spPr>
          <a:xfrm>
            <a:off x="6367425" y="2093468"/>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Sophia Antipolis, France</a:t>
            </a:r>
          </a:p>
        </p:txBody>
      </p:sp>
      <p:sp>
        <p:nvSpPr>
          <p:cNvPr id="44" name="Rectangle 43">
            <a:extLst>
              <a:ext uri="{FF2B5EF4-FFF2-40B4-BE49-F238E27FC236}">
                <a16:creationId xmlns:a16="http://schemas.microsoft.com/office/drawing/2014/main" id="{DAD57997-F8EF-0671-FBAC-0666524F7131}"/>
              </a:ext>
            </a:extLst>
          </p:cNvPr>
          <p:cNvSpPr/>
          <p:nvPr userDrawn="1"/>
        </p:nvSpPr>
        <p:spPr>
          <a:xfrm>
            <a:off x="5037093" y="2936338"/>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 Paris, France</a:t>
            </a:r>
          </a:p>
        </p:txBody>
      </p:sp>
      <p:sp>
        <p:nvSpPr>
          <p:cNvPr id="45" name="Rectangle 44">
            <a:extLst>
              <a:ext uri="{FF2B5EF4-FFF2-40B4-BE49-F238E27FC236}">
                <a16:creationId xmlns:a16="http://schemas.microsoft.com/office/drawing/2014/main" id="{7B188DB4-045C-31C3-B633-8D95B33A14C6}"/>
              </a:ext>
            </a:extLst>
          </p:cNvPr>
          <p:cNvSpPr/>
          <p:nvPr userDrawn="1"/>
        </p:nvSpPr>
        <p:spPr>
          <a:xfrm>
            <a:off x="5066135" y="1791338"/>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 Lille, France</a:t>
            </a:r>
          </a:p>
        </p:txBody>
      </p:sp>
      <p:sp>
        <p:nvSpPr>
          <p:cNvPr id="46" name="Rectangle 45">
            <a:extLst>
              <a:ext uri="{FF2B5EF4-FFF2-40B4-BE49-F238E27FC236}">
                <a16:creationId xmlns:a16="http://schemas.microsoft.com/office/drawing/2014/main" id="{601D94EF-1B4B-6308-E230-C425B013A5FF}"/>
              </a:ext>
            </a:extLst>
          </p:cNvPr>
          <p:cNvSpPr/>
          <p:nvPr userDrawn="1"/>
        </p:nvSpPr>
        <p:spPr>
          <a:xfrm>
            <a:off x="8266196" y="2576987"/>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Suzhou, Chine</a:t>
            </a:r>
          </a:p>
        </p:txBody>
      </p:sp>
      <p:sp>
        <p:nvSpPr>
          <p:cNvPr id="47" name="Rectangle 46">
            <a:extLst>
              <a:ext uri="{FF2B5EF4-FFF2-40B4-BE49-F238E27FC236}">
                <a16:creationId xmlns:a16="http://schemas.microsoft.com/office/drawing/2014/main" id="{6FC0C2A9-8ACC-91F1-B04C-9ECB3CAB8D9B}"/>
              </a:ext>
            </a:extLst>
          </p:cNvPr>
          <p:cNvSpPr/>
          <p:nvPr userDrawn="1"/>
        </p:nvSpPr>
        <p:spPr>
          <a:xfrm>
            <a:off x="7355199" y="3056188"/>
            <a:ext cx="157606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Nanjing, Chine</a:t>
            </a:r>
          </a:p>
        </p:txBody>
      </p:sp>
      <p:pic>
        <p:nvPicPr>
          <p:cNvPr id="3" name="Image 2">
            <a:extLst>
              <a:ext uri="{FF2B5EF4-FFF2-40B4-BE49-F238E27FC236}">
                <a16:creationId xmlns:a16="http://schemas.microsoft.com/office/drawing/2014/main" id="{4447EE07-B8D2-2EE1-D482-D381F7D0B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27280" y="6119766"/>
            <a:ext cx="1140432" cy="338942"/>
          </a:xfrm>
          <a:prstGeom prst="rect">
            <a:avLst/>
          </a:prstGeom>
        </p:spPr>
      </p:pic>
      <p:cxnSp>
        <p:nvCxnSpPr>
          <p:cNvPr id="7" name="Connecteur droit 6">
            <a:extLst>
              <a:ext uri="{FF2B5EF4-FFF2-40B4-BE49-F238E27FC236}">
                <a16:creationId xmlns:a16="http://schemas.microsoft.com/office/drawing/2014/main" id="{0FCF5A04-8896-6B27-F5CD-D767BFBF04C6}"/>
              </a:ext>
            </a:extLst>
          </p:cNvPr>
          <p:cNvCxnSpPr>
            <a:cxnSpLocks/>
          </p:cNvCxnSpPr>
          <p:nvPr userDrawn="1"/>
        </p:nvCxnSpPr>
        <p:spPr>
          <a:xfrm rot="10800000">
            <a:off x="7290935" y="3502529"/>
            <a:ext cx="0" cy="300578"/>
          </a:xfrm>
          <a:prstGeom prst="line">
            <a:avLst/>
          </a:prstGeom>
          <a:solidFill>
            <a:srgbClr val="E7433C"/>
          </a:solidFill>
          <a:ln w="12700">
            <a:gradFill flip="none" rotWithShape="1">
              <a:gsLst>
                <a:gs pos="0">
                  <a:srgbClr val="BF0030"/>
                </a:gs>
                <a:gs pos="100000">
                  <a:srgbClr val="E7433C"/>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A6430AB-38B9-2D32-E408-80EFFED177B9}"/>
              </a:ext>
            </a:extLst>
          </p:cNvPr>
          <p:cNvSpPr/>
          <p:nvPr userDrawn="1"/>
        </p:nvSpPr>
        <p:spPr>
          <a:xfrm rot="10800000">
            <a:off x="7262801" y="3468464"/>
            <a:ext cx="57176" cy="57176"/>
          </a:xfrm>
          <a:prstGeom prst="ellipse">
            <a:avLst/>
          </a:prstGeom>
          <a:gradFill>
            <a:gsLst>
              <a:gs pos="0">
                <a:srgbClr val="BF0030"/>
              </a:gs>
              <a:gs pos="100000">
                <a:srgbClr val="E743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21" name="Rectangle 20">
            <a:extLst>
              <a:ext uri="{FF2B5EF4-FFF2-40B4-BE49-F238E27FC236}">
                <a16:creationId xmlns:a16="http://schemas.microsoft.com/office/drawing/2014/main" id="{09A3A399-C757-9FDE-3806-33D56FDBDDFB}"/>
              </a:ext>
            </a:extLst>
          </p:cNvPr>
          <p:cNvSpPr/>
          <p:nvPr userDrawn="1"/>
        </p:nvSpPr>
        <p:spPr>
          <a:xfrm>
            <a:off x="6436963" y="3806432"/>
            <a:ext cx="1715524"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noProof="1">
                <a:latin typeface="+mn-lt"/>
                <a:cs typeface="Whitney Book" pitchFamily="2" charset="0"/>
              </a:rPr>
              <a:t>Campus</a:t>
            </a:r>
          </a:p>
          <a:p>
            <a:pPr algn="ctr"/>
            <a:r>
              <a:rPr lang="fr-FR" sz="1050" b="1" noProof="1">
                <a:solidFill>
                  <a:prstClr val="black"/>
                </a:solidFill>
                <a:latin typeface="+mn-lt"/>
                <a:cs typeface="Whitney Bold" pitchFamily="2" charset="0"/>
              </a:rPr>
              <a:t> Dubaï, Émirats Arabes Unis</a:t>
            </a:r>
          </a:p>
        </p:txBody>
      </p:sp>
    </p:spTree>
    <p:extLst>
      <p:ext uri="{BB962C8B-B14F-4D97-AF65-F5344CB8AC3E}">
        <p14:creationId xmlns:p14="http://schemas.microsoft.com/office/powerpoint/2010/main" val="75655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244655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buClr>
                <a:srgbClr val="FF3333"/>
              </a:buClr>
              <a:buSzPct val="120000"/>
              <a:buFont typeface="Calibri" pitchFamily="34" charset="0"/>
              <a:buChar char="&gt;"/>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412177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5C74B4-E4D1-44F9-8323-112603ED1D07}" type="datetimeFigureOut">
              <a:rPr lang="fr-FR" smtClean="0"/>
              <a:pPr/>
              <a:t>01/04/2026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890280-51D7-440C-A2BF-57DA5CC21525}" type="slidenum">
              <a:rPr lang="fr-FR" smtClean="0"/>
              <a:pPr/>
              <a:t>‹#›</a:t>
            </a:fld>
            <a:endParaRPr lang="fr-FR"/>
          </a:p>
        </p:txBody>
      </p:sp>
    </p:spTree>
    <p:extLst>
      <p:ext uri="{BB962C8B-B14F-4D97-AF65-F5344CB8AC3E}">
        <p14:creationId xmlns:p14="http://schemas.microsoft.com/office/powerpoint/2010/main" val="2648254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7.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3333"/>
        </a:solidFill>
        <a:effectLst/>
      </p:bgPr>
    </p:bg>
    <p:spTree>
      <p:nvGrpSpPr>
        <p:cNvPr id="1" name=""/>
        <p:cNvGrpSpPr/>
        <p:nvPr/>
      </p:nvGrpSpPr>
      <p:grpSpPr>
        <a:xfrm>
          <a:off x="0" y="0"/>
          <a:ext cx="0" cy="0"/>
          <a:chOff x="0" y="0"/>
          <a:chExt cx="0" cy="0"/>
        </a:xfrm>
      </p:grpSpPr>
      <p:sp>
        <p:nvSpPr>
          <p:cNvPr id="8" name="Titre 1"/>
          <p:cNvSpPr txBox="1">
            <a:spLocks/>
          </p:cNvSpPr>
          <p:nvPr/>
        </p:nvSpPr>
        <p:spPr>
          <a:xfrm>
            <a:off x="-2736981" y="-315416"/>
            <a:ext cx="17170400" cy="243839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0" cap="all" err="1">
                <a:solidFill>
                  <a:srgbClr val="FFFFFF"/>
                </a:solidFill>
                <a:latin typeface="Nexa Light"/>
                <a:cs typeface="Nexa Light"/>
              </a:rPr>
              <a:t>Sk</a:t>
            </a:r>
            <a:br>
              <a:rPr lang="fr-FR" sz="10000" cap="all">
                <a:solidFill>
                  <a:srgbClr val="FFFFFF"/>
                </a:solidFill>
                <a:latin typeface="Nexa Light"/>
                <a:cs typeface="Nexa Light"/>
              </a:rPr>
            </a:br>
            <a:endParaRPr lang="fr-FR" sz="10000" cap="all">
              <a:solidFill>
                <a:srgbClr val="FFFFFF"/>
              </a:solidFill>
              <a:latin typeface="Nexa Light"/>
              <a:cs typeface="Nexa Light"/>
            </a:endParaRPr>
          </a:p>
        </p:txBody>
      </p:sp>
      <p:sp>
        <p:nvSpPr>
          <p:cNvPr id="11" name="Rectangle 10"/>
          <p:cNvSpPr/>
          <p:nvPr/>
        </p:nvSpPr>
        <p:spPr>
          <a:xfrm>
            <a:off x="4527934" y="3501008"/>
            <a:ext cx="3249672" cy="369332"/>
          </a:xfrm>
          <a:prstGeom prst="rect">
            <a:avLst/>
          </a:prstGeom>
        </p:spPr>
        <p:txBody>
          <a:bodyPr wrap="none">
            <a:spAutoFit/>
          </a:bodyPr>
          <a:lstStyle/>
          <a:p>
            <a:pPr algn="ctr"/>
            <a:r>
              <a:rPr lang="fr-FR" sz="1800" cap="all" err="1">
                <a:solidFill>
                  <a:srgbClr val="FFFFFF"/>
                </a:solidFill>
                <a:latin typeface="Montserrat-Regular"/>
                <a:cs typeface="Montserrat-Regular"/>
              </a:rPr>
              <a:t>Skema</a:t>
            </a:r>
            <a:r>
              <a:rPr lang="fr-FR" sz="1800" cap="all">
                <a:solidFill>
                  <a:srgbClr val="FFFFFF"/>
                </a:solidFill>
                <a:latin typeface="Montserrat-Regular"/>
                <a:cs typeface="Montserrat-Regular"/>
              </a:rPr>
              <a:t> Business </a:t>
            </a:r>
            <a:r>
              <a:rPr lang="fr-FR" sz="1800" cap="all" err="1">
                <a:solidFill>
                  <a:srgbClr val="FFFFFF"/>
                </a:solidFill>
                <a:latin typeface="Montserrat-Regular"/>
                <a:cs typeface="Montserrat-Regular"/>
              </a:rPr>
              <a:t>school</a:t>
            </a:r>
            <a:endParaRPr lang="fr-FR" sz="1800"/>
          </a:p>
        </p:txBody>
      </p:sp>
      <p:pic>
        <p:nvPicPr>
          <p:cNvPr id="5" name="Image 4" descr="Logos-blancs-assembl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08" y="6069820"/>
            <a:ext cx="3384299" cy="311509"/>
          </a:xfrm>
          <a:prstGeom prst="rect">
            <a:avLst/>
          </a:prstGeom>
        </p:spPr>
      </p:pic>
    </p:spTree>
    <p:extLst>
      <p:ext uri="{BB962C8B-B14F-4D97-AF65-F5344CB8AC3E}">
        <p14:creationId xmlns:p14="http://schemas.microsoft.com/office/powerpoint/2010/main" val="3905788834"/>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fr-FR"/>
              <a:t>Cliquez pour modifier le style du titre</a:t>
            </a:r>
          </a:p>
        </p:txBody>
      </p:sp>
      <p:sp>
        <p:nvSpPr>
          <p:cNvPr id="3" name="Espace réservé du texte 2"/>
          <p:cNvSpPr>
            <a:spLocks noGrp="1"/>
          </p:cNvSpPr>
          <p:nvPr>
            <p:ph type="body" idx="1"/>
          </p:nvPr>
        </p:nvSpPr>
        <p:spPr>
          <a:xfrm>
            <a:off x="609600" y="1624013"/>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C74B4-E4D1-44F9-8323-112603ED1D07}" type="datetimeFigureOut">
              <a:rPr lang="fr-FR" smtClean="0"/>
              <a:pPr/>
              <a:t>01/04/2026</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90280-51D7-440C-A2BF-57DA5CC21525}" type="slidenum">
              <a:rPr lang="fr-FR" smtClean="0"/>
              <a:pPr/>
              <a:t>‹#›</a:t>
            </a:fld>
            <a:endParaRPr lang="fr-FR"/>
          </a:p>
        </p:txBody>
      </p:sp>
    </p:spTree>
    <p:extLst>
      <p:ext uri="{BB962C8B-B14F-4D97-AF65-F5344CB8AC3E}">
        <p14:creationId xmlns:p14="http://schemas.microsoft.com/office/powerpoint/2010/main" val="4010784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spcBef>
          <a:spcPct val="0"/>
        </a:spcBef>
        <a:buNone/>
        <a:defRPr lang="fr-FR" sz="4000" kern="1200" cap="all" baseline="0">
          <a:solidFill>
            <a:srgbClr val="FF3333"/>
          </a:solidFill>
          <a:latin typeface="Nexa Thin" pitchFamily="2" charset="0"/>
          <a:ea typeface="Nexa Thin" pitchFamily="2" charset="0"/>
          <a:cs typeface="+mj-cs"/>
        </a:defRPr>
      </a:lvl1pPr>
    </p:titleStyle>
    <p:bodyStyle>
      <a:lvl1pPr marL="263525" indent="-263525" algn="l" defTabSz="914400" rtl="0" eaLnBrk="1" latinLnBrk="0" hangingPunct="1">
        <a:spcBef>
          <a:spcPct val="20000"/>
        </a:spcBef>
        <a:buClr>
          <a:srgbClr val="FF3333"/>
        </a:buClr>
        <a:buSzPct val="120000"/>
        <a:buFont typeface="Lucida Sans Unicode" pitchFamily="34" charset="0"/>
        <a:buChar char="▶"/>
        <a:defRPr sz="3200" kern="1200">
          <a:solidFill>
            <a:srgbClr val="404040"/>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rgbClr val="40404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0404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0404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66666"/>
        </a:solidFill>
        <a:effectLst/>
      </p:bgPr>
    </p:bg>
    <p:spTree>
      <p:nvGrpSpPr>
        <p:cNvPr id="1" name=""/>
        <p:cNvGrpSpPr/>
        <p:nvPr/>
      </p:nvGrpSpPr>
      <p:grpSpPr>
        <a:xfrm>
          <a:off x="0" y="0"/>
          <a:ext cx="0" cy="0"/>
          <a:chOff x="0" y="0"/>
          <a:chExt cx="0" cy="0"/>
        </a:xfrm>
      </p:grpSpPr>
      <p:sp>
        <p:nvSpPr>
          <p:cNvPr id="10" name="Rectangle 9"/>
          <p:cNvSpPr/>
          <p:nvPr/>
        </p:nvSpPr>
        <p:spPr>
          <a:xfrm>
            <a:off x="4719956" y="3685674"/>
            <a:ext cx="3249672" cy="369332"/>
          </a:xfrm>
          <a:prstGeom prst="rect">
            <a:avLst/>
          </a:prstGeom>
        </p:spPr>
        <p:txBody>
          <a:bodyPr wrap="none">
            <a:spAutoFit/>
          </a:bodyPr>
          <a:lstStyle/>
          <a:p>
            <a:pPr algn="ctr"/>
            <a:r>
              <a:rPr lang="fr-FR" sz="1800" cap="all" err="1">
                <a:solidFill>
                  <a:srgbClr val="FFFFFF"/>
                </a:solidFill>
                <a:latin typeface="Montserrat-Regular"/>
                <a:cs typeface="Montserrat-Regular"/>
              </a:rPr>
              <a:t>Skema</a:t>
            </a:r>
            <a:r>
              <a:rPr lang="fr-FR" sz="1800" cap="all">
                <a:solidFill>
                  <a:srgbClr val="FFFFFF"/>
                </a:solidFill>
                <a:latin typeface="Montserrat-Regular"/>
                <a:cs typeface="Montserrat-Regular"/>
              </a:rPr>
              <a:t> Business </a:t>
            </a:r>
            <a:r>
              <a:rPr lang="fr-FR" sz="1800" cap="all" err="1">
                <a:solidFill>
                  <a:srgbClr val="FFFFFF"/>
                </a:solidFill>
                <a:latin typeface="Montserrat-Regular"/>
                <a:cs typeface="Montserrat-Regular"/>
              </a:rPr>
              <a:t>school</a:t>
            </a:r>
            <a:endParaRPr lang="fr-FR" sz="1800"/>
          </a:p>
        </p:txBody>
      </p:sp>
      <p:pic>
        <p:nvPicPr>
          <p:cNvPr id="5" name="Picture 2"/>
          <p:cNvPicPr>
            <a:picLocks noChangeAspect="1" noChangeArrowheads="1"/>
          </p:cNvPicPr>
          <p:nvPr userDrawn="1"/>
        </p:nvPicPr>
        <p:blipFill>
          <a:blip r:embed="rId4" cstate="print"/>
          <a:srcRect b="16304"/>
          <a:stretch>
            <a:fillRect/>
          </a:stretch>
        </p:blipFill>
        <p:spPr bwMode="auto">
          <a:xfrm>
            <a:off x="2831638" y="620688"/>
            <a:ext cx="6528725" cy="3024336"/>
          </a:xfrm>
          <a:prstGeom prst="rect">
            <a:avLst/>
          </a:prstGeom>
          <a:noFill/>
          <a:ln w="9525">
            <a:noFill/>
            <a:miter lim="800000"/>
            <a:headEnd/>
            <a:tailEnd/>
          </a:ln>
          <a:effectLst/>
        </p:spPr>
      </p:pic>
      <p:pic>
        <p:nvPicPr>
          <p:cNvPr id="6" name="Image 5" descr="Logos-blancs-assemblés.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3819" y="6052144"/>
            <a:ext cx="3576320" cy="329184"/>
          </a:xfrm>
          <a:prstGeom prst="rect">
            <a:avLst/>
          </a:prstGeom>
        </p:spPr>
      </p:pic>
    </p:spTree>
    <p:extLst>
      <p:ext uri="{BB962C8B-B14F-4D97-AF65-F5344CB8AC3E}">
        <p14:creationId xmlns:p14="http://schemas.microsoft.com/office/powerpoint/2010/main" val="3546611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024662"/>
            <a:ext cx="12192000" cy="833338"/>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2"/>
              </a:solidFill>
            </a:endParaRPr>
          </a:p>
        </p:txBody>
      </p:sp>
      <p:sp>
        <p:nvSpPr>
          <p:cNvPr id="2" name="Espace réservé du titre 1"/>
          <p:cNvSpPr>
            <a:spLocks noGrp="1"/>
          </p:cNvSpPr>
          <p:nvPr>
            <p:ph type="title"/>
          </p:nvPr>
        </p:nvSpPr>
        <p:spPr>
          <a:xfrm>
            <a:off x="589004" y="332656"/>
            <a:ext cx="10972800" cy="936104"/>
          </a:xfrm>
          <a:prstGeom prst="rect">
            <a:avLst/>
          </a:prstGeom>
        </p:spPr>
        <p:txBody>
          <a:bodyPr vert="horz" lIns="91440" tIns="45720" rIns="91440" bIns="45720" rtlCol="0" anchor="t" anchorCtr="0">
            <a:normAutofit/>
          </a:bodyPr>
          <a:lstStyle/>
          <a:p>
            <a:r>
              <a:rPr lang="fr-FR"/>
              <a:t>TITRE PARTIE</a:t>
            </a:r>
          </a:p>
        </p:txBody>
      </p:sp>
      <p:pic>
        <p:nvPicPr>
          <p:cNvPr id="5" name="Image 4" descr="Logos-blancs-assemblé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96267" y="6309321"/>
            <a:ext cx="3283799" cy="302259"/>
          </a:xfrm>
          <a:prstGeom prst="rect">
            <a:avLst/>
          </a:prstGeom>
        </p:spPr>
      </p:pic>
      <p:sp>
        <p:nvSpPr>
          <p:cNvPr id="3" name="Rectangle 2"/>
          <p:cNvSpPr/>
          <p:nvPr userDrawn="1"/>
        </p:nvSpPr>
        <p:spPr>
          <a:xfrm>
            <a:off x="2423592" y="1484784"/>
            <a:ext cx="7704856" cy="3816424"/>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09885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457200" rtl="0" eaLnBrk="1" latinLnBrk="0" hangingPunct="1">
        <a:spcBef>
          <a:spcPct val="0"/>
        </a:spcBef>
        <a:buNone/>
        <a:defRPr sz="5000" kern="1200" cap="all">
          <a:solidFill>
            <a:schemeClr val="tx2"/>
          </a:solidFill>
          <a:latin typeface="Nexa Thin"/>
          <a:ea typeface="+mj-ea"/>
          <a:cs typeface="Nexa Thi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024662"/>
            <a:ext cx="12192000" cy="83333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TITRE PARTIE</a:t>
            </a:r>
          </a:p>
        </p:txBody>
      </p:sp>
      <p:pic>
        <p:nvPicPr>
          <p:cNvPr id="5" name="Image 4" descr="Logos-blancs-assemblé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98602" y="6327322"/>
            <a:ext cx="3283799" cy="302259"/>
          </a:xfrm>
          <a:prstGeom prst="rect">
            <a:avLst/>
          </a:prstGeom>
        </p:spPr>
      </p:pic>
    </p:spTree>
    <p:extLst>
      <p:ext uri="{BB962C8B-B14F-4D97-AF65-F5344CB8AC3E}">
        <p14:creationId xmlns:p14="http://schemas.microsoft.com/office/powerpoint/2010/main" val="36951116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457200" rtl="0" eaLnBrk="1" latinLnBrk="0" hangingPunct="1">
        <a:spcBef>
          <a:spcPct val="0"/>
        </a:spcBef>
        <a:buNone/>
        <a:defRPr sz="4400" kern="1200" baseline="0">
          <a:solidFill>
            <a:srgbClr val="FF3333"/>
          </a:solidFill>
          <a:latin typeface="Nexa Thin"/>
          <a:ea typeface="+mj-ea"/>
          <a:cs typeface="Nexa Thi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365935"/>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76657" y="2011680"/>
            <a:ext cx="10753725" cy="376618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5801"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4/1/2026</a:t>
            </a:fld>
            <a:endParaRPr lang="en-US" dirty="0"/>
          </a:p>
        </p:txBody>
      </p:sp>
      <p:sp>
        <p:nvSpPr>
          <p:cNvPr id="5" name="Footer Placeholder 4"/>
          <p:cNvSpPr>
            <a:spLocks noGrp="1"/>
          </p:cNvSpPr>
          <p:nvPr>
            <p:ph type="ftr" sz="quarter" idx="3"/>
          </p:nvPr>
        </p:nvSpPr>
        <p:spPr>
          <a:xfrm>
            <a:off x="685801"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3"/>
            <a:ext cx="2926080" cy="1397039"/>
          </a:xfrm>
          <a:prstGeom prst="rect">
            <a:avLst/>
          </a:prstGeom>
        </p:spPr>
        <p:txBody>
          <a:bodyPr vert="horz" lIns="91440" tIns="45720" rIns="91440" bIns="45720" rtlCol="0" anchor="b"/>
          <a:lstStyle>
            <a:lvl1pPr algn="r">
              <a:defRPr sz="10296"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1897787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3994" rtl="0" eaLnBrk="1" latinLnBrk="0" hangingPunct="1">
        <a:lnSpc>
          <a:spcPct val="85000"/>
        </a:lnSpc>
        <a:spcBef>
          <a:spcPct val="0"/>
        </a:spcBef>
        <a:buNone/>
        <a:defRPr sz="5397" kern="1200" spc="-120" baseline="0">
          <a:solidFill>
            <a:schemeClr val="accent1"/>
          </a:solidFill>
          <a:latin typeface="+mj-lt"/>
          <a:ea typeface="+mj-ea"/>
          <a:cs typeface="+mj-cs"/>
        </a:defRPr>
      </a:lvl1pPr>
    </p:titleStyle>
    <p:bodyStyle>
      <a:lvl1pPr marL="91399" indent="-91399" algn="l" defTabSz="913994" rtl="0" eaLnBrk="1" latinLnBrk="0" hangingPunct="1">
        <a:lnSpc>
          <a:spcPct val="85000"/>
        </a:lnSpc>
        <a:spcBef>
          <a:spcPts val="1299"/>
        </a:spcBef>
        <a:buFont typeface="Arial" pitchFamily="34" charset="0"/>
        <a:buChar char=" "/>
        <a:defRPr sz="2399" kern="1200">
          <a:solidFill>
            <a:schemeClr val="tx1">
              <a:lumMod val="85000"/>
              <a:lumOff val="15000"/>
            </a:schemeClr>
          </a:solidFill>
          <a:latin typeface="+mn-lt"/>
          <a:ea typeface="+mn-ea"/>
          <a:cs typeface="+mn-cs"/>
        </a:defRPr>
      </a:lvl1pPr>
      <a:lvl2pPr marL="347317" indent="-342748" algn="l" defTabSz="913994"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396" indent="-548396" algn="l" defTabSz="913994"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595" indent="-822595"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792" indent="-1096792"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467"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378"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289"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200"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p:bodyStyle>
    <p:otherStyle>
      <a:defPPr>
        <a:defRPr lang="en-US"/>
      </a:defPPr>
      <a:lvl1pPr marL="0" algn="l" defTabSz="913994" rtl="0" eaLnBrk="1" latinLnBrk="0" hangingPunct="1">
        <a:defRPr sz="1799" kern="1200">
          <a:solidFill>
            <a:schemeClr val="tx1"/>
          </a:solidFill>
          <a:latin typeface="+mn-lt"/>
          <a:ea typeface="+mn-ea"/>
          <a:cs typeface="+mn-cs"/>
        </a:defRPr>
      </a:lvl1pPr>
      <a:lvl2pPr marL="456996" algn="l" defTabSz="913994" rtl="0" eaLnBrk="1" latinLnBrk="0" hangingPunct="1">
        <a:defRPr sz="1799" kern="1200">
          <a:solidFill>
            <a:schemeClr val="tx1"/>
          </a:solidFill>
          <a:latin typeface="+mn-lt"/>
          <a:ea typeface="+mn-ea"/>
          <a:cs typeface="+mn-cs"/>
        </a:defRPr>
      </a:lvl2pPr>
      <a:lvl3pPr marL="913994" algn="l" defTabSz="913994" rtl="0" eaLnBrk="1" latinLnBrk="0" hangingPunct="1">
        <a:defRPr sz="1799" kern="1200">
          <a:solidFill>
            <a:schemeClr val="tx1"/>
          </a:solidFill>
          <a:latin typeface="+mn-lt"/>
          <a:ea typeface="+mn-ea"/>
          <a:cs typeface="+mn-cs"/>
        </a:defRPr>
      </a:lvl3pPr>
      <a:lvl4pPr marL="1370990" algn="l" defTabSz="913994" rtl="0" eaLnBrk="1" latinLnBrk="0" hangingPunct="1">
        <a:defRPr sz="1799" kern="1200">
          <a:solidFill>
            <a:schemeClr val="tx1"/>
          </a:solidFill>
          <a:latin typeface="+mn-lt"/>
          <a:ea typeface="+mn-ea"/>
          <a:cs typeface="+mn-cs"/>
        </a:defRPr>
      </a:lvl4pPr>
      <a:lvl5pPr marL="1827987" algn="l" defTabSz="913994" rtl="0" eaLnBrk="1" latinLnBrk="0" hangingPunct="1">
        <a:defRPr sz="1799" kern="1200">
          <a:solidFill>
            <a:schemeClr val="tx1"/>
          </a:solidFill>
          <a:latin typeface="+mn-lt"/>
          <a:ea typeface="+mn-ea"/>
          <a:cs typeface="+mn-cs"/>
        </a:defRPr>
      </a:lvl5pPr>
      <a:lvl6pPr marL="2284984" algn="l" defTabSz="913994" rtl="0" eaLnBrk="1" latinLnBrk="0" hangingPunct="1">
        <a:defRPr sz="1799" kern="1200">
          <a:solidFill>
            <a:schemeClr val="tx1"/>
          </a:solidFill>
          <a:latin typeface="+mn-lt"/>
          <a:ea typeface="+mn-ea"/>
          <a:cs typeface="+mn-cs"/>
        </a:defRPr>
      </a:lvl6pPr>
      <a:lvl7pPr marL="2741980" algn="l" defTabSz="913994" rtl="0" eaLnBrk="1" latinLnBrk="0" hangingPunct="1">
        <a:defRPr sz="1799" kern="1200">
          <a:solidFill>
            <a:schemeClr val="tx1"/>
          </a:solidFill>
          <a:latin typeface="+mn-lt"/>
          <a:ea typeface="+mn-ea"/>
          <a:cs typeface="+mn-cs"/>
        </a:defRPr>
      </a:lvl7pPr>
      <a:lvl8pPr marL="3198977" algn="l" defTabSz="913994" rtl="0" eaLnBrk="1" latinLnBrk="0" hangingPunct="1">
        <a:defRPr sz="1799" kern="1200">
          <a:solidFill>
            <a:schemeClr val="tx1"/>
          </a:solidFill>
          <a:latin typeface="+mn-lt"/>
          <a:ea typeface="+mn-ea"/>
          <a:cs typeface="+mn-cs"/>
        </a:defRPr>
      </a:lvl8pPr>
      <a:lvl9pPr marL="3655974" algn="l" defTabSz="913994"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07368" y="1485264"/>
            <a:ext cx="11376000" cy="4320000"/>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10920536" y="6453336"/>
            <a:ext cx="576000" cy="180000"/>
          </a:xfrm>
          <a:prstGeom prst="rect">
            <a:avLst/>
          </a:prstGeom>
        </p:spPr>
        <p:txBody>
          <a:bodyPr vert="horz" lIns="0" tIns="0" rIns="0" bIns="0" rtlCol="0" anchor="b" anchorCtr="0"/>
          <a:lstStyle>
            <a:lvl1pPr algn="ctr">
              <a:defRPr sz="600" b="0">
                <a:solidFill>
                  <a:schemeClr val="tx2"/>
                </a:solidFill>
                <a:latin typeface="+mn-lt"/>
              </a:defRPr>
            </a:lvl1pPr>
          </a:lstStyle>
          <a:p>
            <a:fld id="{3209C930-72B1-48FC-9B02-82204C755C22}" type="datetime1">
              <a:rPr lang="en-US" smtClean="0"/>
              <a:t>4/1/2026</a:t>
            </a:fld>
            <a:endParaRPr lang="de-CH" dirty="0"/>
          </a:p>
        </p:txBody>
      </p:sp>
      <p:sp>
        <p:nvSpPr>
          <p:cNvPr id="5" name="Fußzeilenplatzhalter 4"/>
          <p:cNvSpPr>
            <a:spLocks noGrp="1"/>
          </p:cNvSpPr>
          <p:nvPr>
            <p:ph type="ftr" sz="quarter" idx="3"/>
          </p:nvPr>
        </p:nvSpPr>
        <p:spPr>
          <a:xfrm>
            <a:off x="6888148" y="6453336"/>
            <a:ext cx="3960317" cy="180000"/>
          </a:xfrm>
          <a:prstGeom prst="rect">
            <a:avLst/>
          </a:prstGeom>
        </p:spPr>
        <p:txBody>
          <a:bodyPr vert="horz" lIns="0" tIns="0" rIns="0" bIns="0" rtlCol="0" anchor="b" anchorCtr="0"/>
          <a:lstStyle>
            <a:lvl1pPr algn="r">
              <a:defRPr sz="600" b="0">
                <a:solidFill>
                  <a:schemeClr val="tx2"/>
                </a:solidFill>
                <a:latin typeface="+mn-lt"/>
              </a:defRPr>
            </a:lvl1pPr>
          </a:lstStyle>
          <a:p>
            <a:r>
              <a:rPr lang="de-CH"/>
              <a:t>Footer</a:t>
            </a:r>
            <a:endParaRPr lang="de-CH" dirty="0"/>
          </a:p>
        </p:txBody>
      </p:sp>
      <p:sp>
        <p:nvSpPr>
          <p:cNvPr id="6" name="Foliennummernplatzhalter 5"/>
          <p:cNvSpPr>
            <a:spLocks noGrp="1"/>
          </p:cNvSpPr>
          <p:nvPr>
            <p:ph type="sldNum" sz="quarter" idx="4"/>
          </p:nvPr>
        </p:nvSpPr>
        <p:spPr>
          <a:xfrm>
            <a:off x="11496568" y="6453336"/>
            <a:ext cx="288000" cy="180000"/>
          </a:xfrm>
          <a:prstGeom prst="rect">
            <a:avLst/>
          </a:prstGeom>
        </p:spPr>
        <p:txBody>
          <a:bodyPr vert="horz" lIns="0" tIns="0" rIns="0" bIns="0" rtlCol="0" anchor="b" anchorCtr="0"/>
          <a:lstStyle>
            <a:lvl1pPr algn="r">
              <a:defRPr sz="600" b="1">
                <a:solidFill>
                  <a:schemeClr val="tx2"/>
                </a:solidFill>
                <a:latin typeface="+mj-lt"/>
              </a:defRPr>
            </a:lvl1pPr>
          </a:lstStyle>
          <a:p>
            <a:fld id="{442AD375-037F-43D0-B059-5172DA06796A}" type="slidenum">
              <a:rPr lang="de-CH" smtClean="0"/>
              <a:pPr/>
              <a:t>‹#›</a:t>
            </a:fld>
            <a:endParaRPr lang="de-CH" dirty="0"/>
          </a:p>
        </p:txBody>
      </p:sp>
      <p:sp>
        <p:nvSpPr>
          <p:cNvPr id="7" name="Titelplatzhalter 6">
            <a:extLst>
              <a:ext uri="{FF2B5EF4-FFF2-40B4-BE49-F238E27FC236}">
                <a16:creationId xmlns:a16="http://schemas.microsoft.com/office/drawing/2014/main" id="{40A413DE-210A-3940-8D62-A752E51C3BAB}"/>
              </a:ext>
            </a:extLst>
          </p:cNvPr>
          <p:cNvSpPr>
            <a:spLocks noGrp="1"/>
          </p:cNvSpPr>
          <p:nvPr>
            <p:ph type="title"/>
          </p:nvPr>
        </p:nvSpPr>
        <p:spPr>
          <a:xfrm>
            <a:off x="407368" y="476784"/>
            <a:ext cx="11376000" cy="576000"/>
          </a:xfrm>
          <a:prstGeom prst="rect">
            <a:avLst/>
          </a:prstGeom>
        </p:spPr>
        <p:txBody>
          <a:bodyPr vert="horz" lIns="0" tIns="0" rIns="0" bIns="0" rtlCol="0" anchor="t">
            <a:noAutofit/>
          </a:bodyPr>
          <a:lstStyle/>
          <a:p>
            <a:r>
              <a:rPr lang="de-DE" dirty="0"/>
              <a:t>Mastertitelformat bearbeiten</a:t>
            </a:r>
            <a:endParaRPr lang="de-CH" dirty="0"/>
          </a:p>
        </p:txBody>
      </p:sp>
    </p:spTree>
    <p:extLst>
      <p:ext uri="{BB962C8B-B14F-4D97-AF65-F5344CB8AC3E}">
        <p14:creationId xmlns:p14="http://schemas.microsoft.com/office/powerpoint/2010/main" val="16551005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Lst>
  <p:hf hdr="0"/>
  <p:txStyles>
    <p:titleStyle>
      <a:lvl1pPr algn="l" defTabSz="685749" rtl="0" eaLnBrk="1" latinLnBrk="0" hangingPunct="1">
        <a:lnSpc>
          <a:spcPct val="100000"/>
        </a:lnSpc>
        <a:spcBef>
          <a:spcPct val="0"/>
        </a:spcBef>
        <a:spcAft>
          <a:spcPts val="450"/>
        </a:spcAft>
        <a:buNone/>
        <a:defRPr sz="2400" kern="1200">
          <a:solidFill>
            <a:schemeClr val="tx1"/>
          </a:solidFill>
          <a:latin typeface="+mj-lt"/>
          <a:ea typeface="+mj-ea"/>
          <a:cs typeface="+mj-cs"/>
        </a:defRPr>
      </a:lvl1pPr>
    </p:titleStyle>
    <p:bodyStyle>
      <a:lvl1pPr marL="0" indent="0" algn="l" defTabSz="685749" rtl="0" eaLnBrk="1" latinLnBrk="0" hangingPunct="1">
        <a:lnSpc>
          <a:spcPct val="100000"/>
        </a:lnSpc>
        <a:spcBef>
          <a:spcPts val="0"/>
        </a:spcBef>
        <a:spcAft>
          <a:spcPts val="600"/>
        </a:spcAft>
        <a:buFont typeface="+mj-lt"/>
        <a:buNone/>
        <a:defRPr sz="1350" b="0" kern="1200" spc="-15" baseline="0">
          <a:solidFill>
            <a:schemeClr val="tx1"/>
          </a:solidFill>
          <a:latin typeface="+mn-lt"/>
          <a:ea typeface="+mn-ea"/>
          <a:cs typeface="+mn-cs"/>
        </a:defRPr>
      </a:lvl1pPr>
      <a:lvl2pPr marL="161988" indent="-161988" algn="l" defTabSz="685749" rtl="0" eaLnBrk="1" latinLnBrk="0" hangingPunct="1">
        <a:lnSpc>
          <a:spcPct val="100000"/>
        </a:lnSpc>
        <a:spcBef>
          <a:spcPts val="0"/>
        </a:spcBef>
        <a:spcAft>
          <a:spcPts val="600"/>
        </a:spcAft>
        <a:buSzPct val="100000"/>
        <a:buFont typeface="Arial" panose="020B0604020202020204" pitchFamily="34" charset="0"/>
        <a:buChar char="•"/>
        <a:defRPr sz="1350" kern="1200" spc="-15" baseline="0">
          <a:solidFill>
            <a:schemeClr val="tx1"/>
          </a:solidFill>
          <a:latin typeface="+mn-lt"/>
          <a:ea typeface="+mn-ea"/>
          <a:cs typeface="+mn-cs"/>
        </a:defRPr>
      </a:lvl2pPr>
      <a:lvl3pPr marL="323976" indent="-161988" algn="l" defTabSz="685749" rtl="0" eaLnBrk="1" latinLnBrk="0" hangingPunct="1">
        <a:lnSpc>
          <a:spcPct val="100000"/>
        </a:lnSpc>
        <a:spcBef>
          <a:spcPts val="0"/>
        </a:spcBef>
        <a:spcAft>
          <a:spcPts val="600"/>
        </a:spcAft>
        <a:buSzPct val="100000"/>
        <a:buFont typeface="Arial" panose="020B0604020202020204" pitchFamily="34" charset="0"/>
        <a:buChar char="•"/>
        <a:defRPr sz="1350" kern="1200" spc="-15" baseline="0">
          <a:solidFill>
            <a:schemeClr val="tx1"/>
          </a:solidFill>
          <a:latin typeface="+mn-lt"/>
          <a:ea typeface="+mn-ea"/>
          <a:cs typeface="+mn-cs"/>
        </a:defRPr>
      </a:lvl3pPr>
      <a:lvl4pPr marL="485964" indent="-161988" algn="l" defTabSz="685749" rtl="0" eaLnBrk="1" latinLnBrk="0" hangingPunct="1">
        <a:lnSpc>
          <a:spcPct val="100000"/>
        </a:lnSpc>
        <a:spcBef>
          <a:spcPts val="0"/>
        </a:spcBef>
        <a:spcAft>
          <a:spcPts val="600"/>
        </a:spcAft>
        <a:buSzPct val="100000"/>
        <a:buFont typeface="Arial" panose="020B0604020202020204" pitchFamily="34" charset="0"/>
        <a:buChar char="•"/>
        <a:defRPr sz="1350" kern="1200" spc="-15" baseline="0">
          <a:solidFill>
            <a:schemeClr val="tx1"/>
          </a:solidFill>
          <a:latin typeface="+mn-lt"/>
          <a:ea typeface="+mn-ea"/>
          <a:cs typeface="+mn-cs"/>
        </a:defRPr>
      </a:lvl4pPr>
      <a:lvl5pPr marL="647952" indent="-161988" algn="l" defTabSz="685749" rtl="0" eaLnBrk="1" latinLnBrk="0" hangingPunct="1">
        <a:lnSpc>
          <a:spcPct val="100000"/>
        </a:lnSpc>
        <a:spcBef>
          <a:spcPts val="0"/>
        </a:spcBef>
        <a:spcAft>
          <a:spcPts val="600"/>
        </a:spcAft>
        <a:buSzPct val="100000"/>
        <a:buFont typeface="Arial" panose="020B0604020202020204" pitchFamily="34" charset="0"/>
        <a:buChar char="•"/>
        <a:defRPr sz="1350" kern="1200" spc="-15" baseline="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p15:clr>
            <a:srgbClr val="F26B43"/>
          </p15:clr>
        </p15:guide>
        <p15:guide id="4" pos="5567">
          <p15:clr>
            <a:srgbClr val="F26B43"/>
          </p15:clr>
        </p15:guide>
        <p15:guide id="5" orient="horz" pos="3657">
          <p15:clr>
            <a:srgbClr val="F26B43"/>
          </p15:clr>
        </p15:guide>
        <p15:guide id="7" orient="horz" pos="4186">
          <p15:clr>
            <a:srgbClr val="F26B43"/>
          </p15:clr>
        </p15:guide>
        <p15:guide id="8" orient="horz" pos="93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26685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F1EA9E-96AA-8B53-1BAB-CA00FB5671EB}"/>
              </a:ext>
            </a:extLst>
          </p:cNvPr>
          <p:cNvSpPr>
            <a:spLocks noGrp="1"/>
          </p:cNvSpPr>
          <p:nvPr>
            <p:ph idx="1"/>
          </p:nvPr>
        </p:nvSpPr>
        <p:spPr>
          <a:xfrm>
            <a:off x="331045" y="630520"/>
            <a:ext cx="10748634" cy="5953843"/>
          </a:xfrm>
        </p:spPr>
        <p:txBody>
          <a:bodyPr>
            <a:normAutofit lnSpcReduction="10000"/>
          </a:bodyPr>
          <a:lstStyle/>
          <a:p>
            <a:pPr marL="0" indent="0">
              <a:buNone/>
            </a:pPr>
            <a:r>
              <a:rPr lang="en-US" sz="3998" b="1" dirty="0">
                <a:solidFill>
                  <a:schemeClr val="tx1"/>
                </a:solidFill>
              </a:rPr>
              <a:t>Prof. Dr. Anand van Zelderen</a:t>
            </a:r>
          </a:p>
          <a:p>
            <a:endParaRPr lang="en-US" sz="2599" b="1" dirty="0">
              <a:solidFill>
                <a:schemeClr val="tx1"/>
              </a:solidFill>
            </a:endParaRPr>
          </a:p>
          <a:p>
            <a:r>
              <a:rPr lang="en-US" sz="2599" u="sng" dirty="0">
                <a:solidFill>
                  <a:schemeClr val="tx1"/>
                </a:solidFill>
              </a:rPr>
              <a:t>Assistant Professor in AI &amp; Business</a:t>
            </a:r>
          </a:p>
          <a:p>
            <a:pPr lvl="1"/>
            <a:r>
              <a:rPr lang="en-US" sz="2599" dirty="0">
                <a:solidFill>
                  <a:schemeClr val="tx1"/>
                </a:solidFill>
              </a:rPr>
              <a:t>SKEMA Centre for AI (Paris)</a:t>
            </a:r>
          </a:p>
          <a:p>
            <a:pPr lvl="1"/>
            <a:r>
              <a:rPr lang="en-US" sz="2599" dirty="0">
                <a:solidFill>
                  <a:schemeClr val="tx1"/>
                </a:solidFill>
              </a:rPr>
              <a:t>Transformation Academy</a:t>
            </a:r>
          </a:p>
          <a:p>
            <a:endParaRPr lang="en-US" sz="2599" dirty="0">
              <a:solidFill>
                <a:schemeClr val="tx1"/>
              </a:solidFill>
            </a:endParaRPr>
          </a:p>
          <a:p>
            <a:r>
              <a:rPr lang="en-US" sz="2599" dirty="0">
                <a:solidFill>
                  <a:schemeClr val="tx1"/>
                </a:solidFill>
              </a:rPr>
              <a:t>Founder &amp; Director of the Open Science</a:t>
            </a:r>
            <a:br>
              <a:rPr lang="en-US" sz="2599" dirty="0">
                <a:solidFill>
                  <a:schemeClr val="tx1"/>
                </a:solidFill>
              </a:rPr>
            </a:br>
            <a:r>
              <a:rPr lang="en-US" sz="2599" dirty="0">
                <a:solidFill>
                  <a:schemeClr val="tx1"/>
                </a:solidFill>
              </a:rPr>
              <a:t>	‘</a:t>
            </a:r>
            <a:r>
              <a:rPr lang="en-US" sz="2599" dirty="0" err="1">
                <a:solidFill>
                  <a:schemeClr val="tx1"/>
                </a:solidFill>
              </a:rPr>
              <a:t>Openverse</a:t>
            </a:r>
            <a:r>
              <a:rPr lang="en-US" sz="2599" dirty="0">
                <a:solidFill>
                  <a:schemeClr val="tx1"/>
                </a:solidFill>
              </a:rPr>
              <a:t>’ Initiative</a:t>
            </a:r>
          </a:p>
          <a:p>
            <a:endParaRPr lang="en-US" sz="2599" dirty="0">
              <a:solidFill>
                <a:schemeClr val="tx1"/>
              </a:solidFill>
            </a:endParaRPr>
          </a:p>
          <a:p>
            <a:endParaRPr lang="en-US" sz="2599" i="1" dirty="0">
              <a:solidFill>
                <a:schemeClr val="tx1"/>
              </a:solidFill>
            </a:endParaRPr>
          </a:p>
          <a:p>
            <a:r>
              <a:rPr lang="en-US" sz="2599" i="1" dirty="0">
                <a:solidFill>
                  <a:schemeClr val="tx1"/>
                </a:solidFill>
              </a:rPr>
              <a:t>Post-Doctoral Research Associate in Technology at Work – UZH</a:t>
            </a:r>
          </a:p>
          <a:p>
            <a:r>
              <a:rPr lang="en-US" sz="2599" i="1" dirty="0">
                <a:solidFill>
                  <a:schemeClr val="tx1"/>
                </a:solidFill>
              </a:rPr>
              <a:t>PhD – KU Leuven – Talent Management</a:t>
            </a:r>
          </a:p>
          <a:p>
            <a:r>
              <a:rPr lang="en-US" sz="2599" i="1" dirty="0">
                <a:solidFill>
                  <a:schemeClr val="tx1"/>
                </a:solidFill>
              </a:rPr>
              <a:t>BSc &amp; MSc – Leiden University – (Social &amp; Organizational) Psychology</a:t>
            </a:r>
          </a:p>
          <a:p>
            <a:endParaRPr lang="en-US" sz="2599" dirty="0">
              <a:solidFill>
                <a:schemeClr val="tx1"/>
              </a:solidFill>
            </a:endParaRPr>
          </a:p>
          <a:p>
            <a:endParaRPr lang="en-US" sz="2599" dirty="0">
              <a:solidFill>
                <a:schemeClr val="tx1"/>
              </a:solidFill>
            </a:endParaRPr>
          </a:p>
          <a:p>
            <a:endParaRPr lang="en-GB" sz="2599" dirty="0">
              <a:solidFill>
                <a:schemeClr val="tx1"/>
              </a:solidFill>
            </a:endParaRPr>
          </a:p>
        </p:txBody>
      </p:sp>
      <p:pic>
        <p:nvPicPr>
          <p:cNvPr id="4" name="Picture 3" descr="A person sitting on a rock next to a lake&#10;&#10;Description automatically generated">
            <a:extLst>
              <a:ext uri="{FF2B5EF4-FFF2-40B4-BE49-F238E27FC236}">
                <a16:creationId xmlns:a16="http://schemas.microsoft.com/office/drawing/2014/main" id="{30B6D5B1-5CE5-98B0-486E-0F9ACC053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060" y="273638"/>
            <a:ext cx="5890010" cy="4417507"/>
          </a:xfrm>
          <a:prstGeom prst="rect">
            <a:avLst/>
          </a:prstGeom>
        </p:spPr>
      </p:pic>
    </p:spTree>
    <p:extLst>
      <p:ext uri="{BB962C8B-B14F-4D97-AF65-F5344CB8AC3E}">
        <p14:creationId xmlns:p14="http://schemas.microsoft.com/office/powerpoint/2010/main" val="12972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4555-1557-9D44-090B-C655F131C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4F470-05FF-D8B3-C249-225FC5749A59}"/>
              </a:ext>
            </a:extLst>
          </p:cNvPr>
          <p:cNvSpPr>
            <a:spLocks noGrp="1"/>
          </p:cNvSpPr>
          <p:nvPr>
            <p:ph type="ctrTitle"/>
          </p:nvPr>
        </p:nvSpPr>
        <p:spPr>
          <a:xfrm>
            <a:off x="865790" y="198394"/>
            <a:ext cx="10460420" cy="693299"/>
          </a:xfrm>
        </p:spPr>
        <p:txBody>
          <a:bodyPr/>
          <a:lstStyle/>
          <a:p>
            <a:r>
              <a:rPr lang="en-US" dirty="0"/>
              <a:t>Virtual Reality Methodologies</a:t>
            </a:r>
            <a:endParaRPr lang="en-GB" dirty="0"/>
          </a:p>
        </p:txBody>
      </p:sp>
      <p:sp>
        <p:nvSpPr>
          <p:cNvPr id="3" name="Text Placeholder 2">
            <a:extLst>
              <a:ext uri="{FF2B5EF4-FFF2-40B4-BE49-F238E27FC236}">
                <a16:creationId xmlns:a16="http://schemas.microsoft.com/office/drawing/2014/main" id="{5E85620E-70AF-8BE6-76DD-E3E9A90A6198}"/>
              </a:ext>
            </a:extLst>
          </p:cNvPr>
          <p:cNvSpPr>
            <a:spLocks noGrp="1"/>
          </p:cNvSpPr>
          <p:nvPr>
            <p:ph type="body" sz="quarter" idx="12"/>
          </p:nvPr>
        </p:nvSpPr>
        <p:spPr>
          <a:xfrm>
            <a:off x="787211" y="1517338"/>
            <a:ext cx="3263757" cy="1586773"/>
          </a:xfrm>
        </p:spPr>
        <p:txBody>
          <a:bodyPr>
            <a:normAutofit/>
          </a:bodyPr>
          <a:lstStyle/>
          <a:p>
            <a:r>
              <a:rPr lang="en-US" sz="2000" dirty="0"/>
              <a:t>+ Ecological validity</a:t>
            </a:r>
          </a:p>
          <a:p>
            <a:r>
              <a:rPr lang="en-US" sz="2000" dirty="0"/>
              <a:t>+ (Perfect) replicability</a:t>
            </a:r>
          </a:p>
          <a:p>
            <a:r>
              <a:rPr lang="en-US" sz="2000" dirty="0"/>
              <a:t>+ Attentive participants</a:t>
            </a:r>
          </a:p>
          <a:p>
            <a:endParaRPr lang="en-GB" sz="2000" dirty="0"/>
          </a:p>
        </p:txBody>
      </p:sp>
      <p:sp>
        <p:nvSpPr>
          <p:cNvPr id="4" name="Text Placeholder 3">
            <a:extLst>
              <a:ext uri="{FF2B5EF4-FFF2-40B4-BE49-F238E27FC236}">
                <a16:creationId xmlns:a16="http://schemas.microsoft.com/office/drawing/2014/main" id="{80B27DE5-0EBA-36DB-C17B-EDD649738340}"/>
              </a:ext>
            </a:extLst>
          </p:cNvPr>
          <p:cNvSpPr>
            <a:spLocks noGrp="1"/>
          </p:cNvSpPr>
          <p:nvPr>
            <p:ph type="body" sz="quarter" idx="13"/>
          </p:nvPr>
        </p:nvSpPr>
        <p:spPr>
          <a:xfrm>
            <a:off x="940942" y="891693"/>
            <a:ext cx="10460038" cy="407116"/>
          </a:xfrm>
        </p:spPr>
        <p:txBody>
          <a:bodyPr/>
          <a:lstStyle/>
          <a:p>
            <a:r>
              <a:rPr lang="en-US" i="1" dirty="0"/>
              <a:t>Simulating Realistic Organizational Settings</a:t>
            </a:r>
            <a:endParaRPr lang="en-GB" i="1" dirty="0"/>
          </a:p>
        </p:txBody>
      </p:sp>
      <p:pic>
        <p:nvPicPr>
          <p:cNvPr id="1026" name="Picture 2" descr="No alternative text description for this image">
            <a:extLst>
              <a:ext uri="{FF2B5EF4-FFF2-40B4-BE49-F238E27FC236}">
                <a16:creationId xmlns:a16="http://schemas.microsoft.com/office/drawing/2014/main" id="{B913D71F-F79E-3BD8-A128-5BBBAEFB9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94" y="2953733"/>
            <a:ext cx="11333411" cy="3820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5B637EF1-198E-1AF0-E85E-131AC66F33C4}"/>
              </a:ext>
            </a:extLst>
          </p:cNvPr>
          <p:cNvSpPr txBox="1">
            <a:spLocks/>
          </p:cNvSpPr>
          <p:nvPr/>
        </p:nvSpPr>
        <p:spPr>
          <a:xfrm>
            <a:off x="4050968" y="1517337"/>
            <a:ext cx="2832956" cy="1586773"/>
          </a:xfrm>
          <a:prstGeom prst="rect">
            <a:avLst/>
          </a:prstGeom>
        </p:spPr>
        <p:txBody>
          <a:bodyPr vert="horz" lIns="91440" tIns="45720" rIns="91440" bIns="45720" rtlCol="0">
            <a:normAutofit/>
          </a:bodyPr>
          <a:lstStyle>
            <a:lvl1pPr marL="0" marR="0" indent="0" algn="l" defTabSz="913994" rtl="0" eaLnBrk="1" fontAlgn="auto" latinLnBrk="0" hangingPunct="1">
              <a:lnSpc>
                <a:spcPct val="90000"/>
              </a:lnSpc>
              <a:spcBef>
                <a:spcPts val="1000"/>
              </a:spcBef>
              <a:spcAft>
                <a:spcPts val="0"/>
              </a:spcAft>
              <a:buClrTx/>
              <a:buSzTx/>
              <a:buFont typeface="Arial" panose="020B0604020202020204" pitchFamily="34" charset="0"/>
              <a:buNone/>
              <a:tabLst/>
              <a:defRPr sz="1799" kern="1200">
                <a:solidFill>
                  <a:schemeClr val="tx1">
                    <a:lumMod val="85000"/>
                    <a:lumOff val="15000"/>
                  </a:schemeClr>
                </a:solidFill>
                <a:latin typeface="+mn-lt"/>
                <a:ea typeface="+mn-ea"/>
                <a:cs typeface="+mn-cs"/>
              </a:defRPr>
            </a:lvl1pPr>
            <a:lvl2pPr marL="347317" indent="-342748" algn="l" defTabSz="913994"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396" indent="-548396" algn="l" defTabSz="913994"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595" indent="-822595"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792" indent="-1096792"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467"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378"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289"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200"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a:lstStyle>
          <a:p>
            <a:r>
              <a:rPr lang="en-US" sz="2000" dirty="0"/>
              <a:t>- Novelty effects</a:t>
            </a:r>
          </a:p>
          <a:p>
            <a:r>
              <a:rPr lang="en-US" sz="2000" dirty="0"/>
              <a:t>- Participant interactions</a:t>
            </a:r>
          </a:p>
          <a:p>
            <a:r>
              <a:rPr lang="en-GB" sz="2000" dirty="0"/>
              <a:t>- Time demanding</a:t>
            </a:r>
          </a:p>
        </p:txBody>
      </p:sp>
      <p:sp>
        <p:nvSpPr>
          <p:cNvPr id="5" name="Text Placeholder 2">
            <a:extLst>
              <a:ext uri="{FF2B5EF4-FFF2-40B4-BE49-F238E27FC236}">
                <a16:creationId xmlns:a16="http://schemas.microsoft.com/office/drawing/2014/main" id="{E1B389A3-96FB-C5CA-6169-2F8A3C48391C}"/>
              </a:ext>
            </a:extLst>
          </p:cNvPr>
          <p:cNvSpPr txBox="1">
            <a:spLocks/>
          </p:cNvSpPr>
          <p:nvPr/>
        </p:nvSpPr>
        <p:spPr>
          <a:xfrm>
            <a:off x="6883924" y="1517336"/>
            <a:ext cx="5126566" cy="1586773"/>
          </a:xfrm>
          <a:prstGeom prst="rect">
            <a:avLst/>
          </a:prstGeom>
        </p:spPr>
        <p:txBody>
          <a:bodyPr vert="horz" lIns="91440" tIns="45720" rIns="91440" bIns="45720" rtlCol="0">
            <a:normAutofit/>
          </a:bodyPr>
          <a:lstStyle>
            <a:lvl1pPr marL="0" marR="0" indent="0" algn="l" defTabSz="913994" rtl="0" eaLnBrk="1" fontAlgn="auto" latinLnBrk="0" hangingPunct="1">
              <a:lnSpc>
                <a:spcPct val="90000"/>
              </a:lnSpc>
              <a:spcBef>
                <a:spcPts val="1000"/>
              </a:spcBef>
              <a:spcAft>
                <a:spcPts val="0"/>
              </a:spcAft>
              <a:buClrTx/>
              <a:buSzTx/>
              <a:buFont typeface="Arial" panose="020B0604020202020204" pitchFamily="34" charset="0"/>
              <a:buNone/>
              <a:tabLst/>
              <a:defRPr sz="1799" kern="1200">
                <a:solidFill>
                  <a:schemeClr val="tx1">
                    <a:lumMod val="85000"/>
                    <a:lumOff val="15000"/>
                  </a:schemeClr>
                </a:solidFill>
                <a:latin typeface="+mn-lt"/>
                <a:ea typeface="+mn-ea"/>
                <a:cs typeface="+mn-cs"/>
              </a:defRPr>
            </a:lvl1pPr>
            <a:lvl2pPr marL="347317" indent="-342748" algn="l" defTabSz="913994"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396" indent="-548396" algn="l" defTabSz="913994"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595" indent="-822595"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792" indent="-1096792"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467"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378"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289"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200" indent="-228499" algn="l" defTabSz="913994"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a:lstStyle>
          <a:p>
            <a:r>
              <a:rPr lang="en-GB" sz="1600" dirty="0"/>
              <a:t>Van Zelderen, A. P., Masters-Waage, T. C., Dries, N., Menges, J. I., &amp; Sanchez, D. R. (2025). Simulating virtual organizations for research: A comparative empirical evaluation of text-based, video, and virtual reality video vignettes. </a:t>
            </a:r>
            <a:r>
              <a:rPr lang="en-GB" sz="1600" i="1" dirty="0"/>
              <a:t>Organizational Research Methods</a:t>
            </a:r>
            <a:r>
              <a:rPr lang="en-GB" sz="1600" dirty="0"/>
              <a:t>, </a:t>
            </a:r>
            <a:r>
              <a:rPr lang="en-GB" sz="1600" i="1" dirty="0"/>
              <a:t>28</a:t>
            </a:r>
            <a:r>
              <a:rPr lang="en-GB" sz="1600" dirty="0"/>
              <a:t>(3), 457-486.</a:t>
            </a:r>
            <a:r>
              <a:rPr lang="en-US" sz="1800" dirty="0"/>
              <a:t> </a:t>
            </a:r>
            <a:endParaRPr lang="en-GB" sz="1800" dirty="0"/>
          </a:p>
        </p:txBody>
      </p:sp>
    </p:spTree>
    <p:extLst>
      <p:ext uri="{BB962C8B-B14F-4D97-AF65-F5344CB8AC3E}">
        <p14:creationId xmlns:p14="http://schemas.microsoft.com/office/powerpoint/2010/main" val="149549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E2A1-9638-6B05-972A-A8D2F63D809E}"/>
              </a:ext>
            </a:extLst>
          </p:cNvPr>
          <p:cNvSpPr>
            <a:spLocks noGrp="1"/>
          </p:cNvSpPr>
          <p:nvPr>
            <p:ph type="ctrTitle"/>
          </p:nvPr>
        </p:nvSpPr>
        <p:spPr>
          <a:xfrm>
            <a:off x="865790" y="198394"/>
            <a:ext cx="10867184" cy="693299"/>
          </a:xfrm>
        </p:spPr>
        <p:txBody>
          <a:bodyPr>
            <a:normAutofit/>
          </a:bodyPr>
          <a:lstStyle/>
          <a:p>
            <a:r>
              <a:rPr lang="en-US" dirty="0"/>
              <a:t>Recommendations for (</a:t>
            </a:r>
            <a:r>
              <a:rPr lang="en-US" b="1" dirty="0"/>
              <a:t>Remote</a:t>
            </a:r>
            <a:r>
              <a:rPr lang="en-US" dirty="0"/>
              <a:t>) Lab Research (Part 1)</a:t>
            </a:r>
            <a:endParaRPr lang="en-GB" dirty="0"/>
          </a:p>
        </p:txBody>
      </p:sp>
      <p:sp>
        <p:nvSpPr>
          <p:cNvPr id="3" name="Text Placeholder 2">
            <a:extLst>
              <a:ext uri="{FF2B5EF4-FFF2-40B4-BE49-F238E27FC236}">
                <a16:creationId xmlns:a16="http://schemas.microsoft.com/office/drawing/2014/main" id="{E429762A-8BFA-DBD5-B814-091B4DBD71B9}"/>
              </a:ext>
            </a:extLst>
          </p:cNvPr>
          <p:cNvSpPr>
            <a:spLocks noGrp="1"/>
          </p:cNvSpPr>
          <p:nvPr>
            <p:ph type="body" sz="quarter" idx="12"/>
          </p:nvPr>
        </p:nvSpPr>
        <p:spPr>
          <a:xfrm>
            <a:off x="787211" y="1517338"/>
            <a:ext cx="3761882" cy="5142268"/>
          </a:xfrm>
        </p:spPr>
        <p:txBody>
          <a:bodyPr>
            <a:normAutofit/>
          </a:bodyPr>
          <a:lstStyle/>
          <a:p>
            <a:r>
              <a:rPr lang="en-US" sz="2000" b="1" u="sng" dirty="0"/>
              <a:t>1. Pick the right population</a:t>
            </a:r>
          </a:p>
          <a:p>
            <a:r>
              <a:rPr lang="en-US" sz="2000" dirty="0"/>
              <a:t>Employees for immersion/validity</a:t>
            </a:r>
          </a:p>
          <a:p>
            <a:r>
              <a:rPr lang="en-US" sz="2000" dirty="0"/>
              <a:t>Visit on location to ease data collection (i.e., mobile lab)</a:t>
            </a:r>
          </a:p>
          <a:p>
            <a:r>
              <a:rPr lang="en-US" sz="2000" b="1" u="sng" dirty="0"/>
              <a:t>2. Plan your data collection</a:t>
            </a:r>
          </a:p>
          <a:p>
            <a:r>
              <a:rPr lang="en-US" sz="2000" dirty="0"/>
              <a:t>Make a schedule for sessions</a:t>
            </a:r>
            <a:br>
              <a:rPr lang="en-US" sz="2000" dirty="0"/>
            </a:br>
            <a:r>
              <a:rPr lang="en-US" sz="2000" dirty="0"/>
              <a:t>(maintain a reasonable buffer!)</a:t>
            </a:r>
          </a:p>
          <a:p>
            <a:r>
              <a:rPr lang="en-US" sz="2000" b="1" u="sng" dirty="0"/>
              <a:t>3. Create a testing environment</a:t>
            </a:r>
          </a:p>
          <a:p>
            <a:r>
              <a:rPr lang="en-US" sz="2000" dirty="0"/>
              <a:t>Arrange a private, silent room</a:t>
            </a:r>
          </a:p>
          <a:p>
            <a:r>
              <a:rPr lang="en-US" sz="2000" dirty="0"/>
              <a:t>Eliminate all distractions (phones)</a:t>
            </a:r>
          </a:p>
          <a:p>
            <a:r>
              <a:rPr lang="en-US" sz="2000" b="1" u="sng" dirty="0"/>
              <a:t>4. Get support with data collection</a:t>
            </a:r>
          </a:p>
          <a:p>
            <a:r>
              <a:rPr lang="en-US" sz="2000" dirty="0"/>
              <a:t>Assistants (MSc students?)</a:t>
            </a:r>
          </a:p>
          <a:p>
            <a:endParaRPr lang="en-US" sz="2000" dirty="0"/>
          </a:p>
          <a:p>
            <a:endParaRPr lang="en-US" sz="2000" dirty="0"/>
          </a:p>
        </p:txBody>
      </p:sp>
      <p:sp>
        <p:nvSpPr>
          <p:cNvPr id="4" name="Text Placeholder 3">
            <a:extLst>
              <a:ext uri="{FF2B5EF4-FFF2-40B4-BE49-F238E27FC236}">
                <a16:creationId xmlns:a16="http://schemas.microsoft.com/office/drawing/2014/main" id="{82EEB88F-49B9-0178-8A57-1A92AC25C235}"/>
              </a:ext>
            </a:extLst>
          </p:cNvPr>
          <p:cNvSpPr>
            <a:spLocks noGrp="1"/>
          </p:cNvSpPr>
          <p:nvPr>
            <p:ph type="body" sz="quarter" idx="13"/>
          </p:nvPr>
        </p:nvSpPr>
        <p:spPr>
          <a:xfrm>
            <a:off x="940942" y="891693"/>
            <a:ext cx="10460038" cy="407116"/>
          </a:xfrm>
        </p:spPr>
        <p:txBody>
          <a:bodyPr/>
          <a:lstStyle/>
          <a:p>
            <a:r>
              <a:rPr lang="en-US" i="1" dirty="0"/>
              <a:t>Exploiting Technology-Powered Methods in the Field</a:t>
            </a:r>
            <a:endParaRPr lang="en-GB" i="1" dirty="0"/>
          </a:p>
        </p:txBody>
      </p:sp>
      <p:pic>
        <p:nvPicPr>
          <p:cNvPr id="7" name="Picture 6">
            <a:extLst>
              <a:ext uri="{FF2B5EF4-FFF2-40B4-BE49-F238E27FC236}">
                <a16:creationId xmlns:a16="http://schemas.microsoft.com/office/drawing/2014/main" id="{72EFD4D0-AC7C-F7BB-6921-F52A3738A123}"/>
              </a:ext>
            </a:extLst>
          </p:cNvPr>
          <p:cNvPicPr>
            <a:picLocks noChangeAspect="1"/>
          </p:cNvPicPr>
          <p:nvPr/>
        </p:nvPicPr>
        <p:blipFill>
          <a:blip r:embed="rId3"/>
          <a:stretch>
            <a:fillRect/>
          </a:stretch>
        </p:blipFill>
        <p:spPr>
          <a:xfrm>
            <a:off x="4415529" y="1670630"/>
            <a:ext cx="7789019" cy="4123995"/>
          </a:xfrm>
          <a:prstGeom prst="rect">
            <a:avLst/>
          </a:prstGeom>
        </p:spPr>
      </p:pic>
    </p:spTree>
    <p:extLst>
      <p:ext uri="{BB962C8B-B14F-4D97-AF65-F5344CB8AC3E}">
        <p14:creationId xmlns:p14="http://schemas.microsoft.com/office/powerpoint/2010/main" val="6592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4DC5D-C6C3-D8A2-AE23-7F1D06910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CBB40-8E14-DA4E-B273-D05EDA499443}"/>
              </a:ext>
            </a:extLst>
          </p:cNvPr>
          <p:cNvSpPr>
            <a:spLocks noGrp="1"/>
          </p:cNvSpPr>
          <p:nvPr>
            <p:ph type="ctrTitle"/>
          </p:nvPr>
        </p:nvSpPr>
        <p:spPr>
          <a:xfrm>
            <a:off x="865790" y="198394"/>
            <a:ext cx="10867184" cy="693299"/>
          </a:xfrm>
        </p:spPr>
        <p:txBody>
          <a:bodyPr>
            <a:normAutofit/>
          </a:bodyPr>
          <a:lstStyle/>
          <a:p>
            <a:r>
              <a:rPr lang="en-US" dirty="0"/>
              <a:t>Recommendations for (</a:t>
            </a:r>
            <a:r>
              <a:rPr lang="en-US" b="1" dirty="0"/>
              <a:t>Remote</a:t>
            </a:r>
            <a:r>
              <a:rPr lang="en-US" dirty="0"/>
              <a:t>) Lab Research (Part 2)</a:t>
            </a:r>
            <a:endParaRPr lang="en-GB" dirty="0"/>
          </a:p>
        </p:txBody>
      </p:sp>
      <p:sp>
        <p:nvSpPr>
          <p:cNvPr id="3" name="Text Placeholder 2">
            <a:extLst>
              <a:ext uri="{FF2B5EF4-FFF2-40B4-BE49-F238E27FC236}">
                <a16:creationId xmlns:a16="http://schemas.microsoft.com/office/drawing/2014/main" id="{39DE81DC-9454-DF8F-96BD-9396D9D18899}"/>
              </a:ext>
            </a:extLst>
          </p:cNvPr>
          <p:cNvSpPr>
            <a:spLocks noGrp="1"/>
          </p:cNvSpPr>
          <p:nvPr>
            <p:ph type="body" sz="quarter" idx="12"/>
          </p:nvPr>
        </p:nvSpPr>
        <p:spPr>
          <a:xfrm>
            <a:off x="787211" y="1517338"/>
            <a:ext cx="3761882" cy="5142268"/>
          </a:xfrm>
        </p:spPr>
        <p:txBody>
          <a:bodyPr>
            <a:normAutofit/>
          </a:bodyPr>
          <a:lstStyle/>
          <a:p>
            <a:r>
              <a:rPr lang="en-US" sz="2000" b="1" u="sng" dirty="0"/>
              <a:t>5. Write an introduction script!!!</a:t>
            </a:r>
          </a:p>
          <a:p>
            <a:r>
              <a:rPr lang="en-US" sz="2000" dirty="0"/>
              <a:t>Standardize interactions with participants</a:t>
            </a:r>
          </a:p>
          <a:p>
            <a:r>
              <a:rPr lang="en-US" sz="2000" b="1" u="sng" dirty="0"/>
              <a:t>6. Let participants acclimatize</a:t>
            </a:r>
          </a:p>
          <a:p>
            <a:r>
              <a:rPr lang="en-US" sz="2000" dirty="0"/>
              <a:t>The technology might be unfamiliar to them</a:t>
            </a:r>
          </a:p>
          <a:p>
            <a:r>
              <a:rPr lang="en-US" sz="2000" b="1" u="sng" dirty="0"/>
              <a:t>+ Run a trial at home</a:t>
            </a:r>
          </a:p>
          <a:p>
            <a:r>
              <a:rPr lang="en-US" sz="2000" dirty="0"/>
              <a:t>Try and see if </a:t>
            </a:r>
            <a:r>
              <a:rPr lang="en-US" sz="2000" dirty="0" err="1"/>
              <a:t>neighbour</a:t>
            </a:r>
            <a:r>
              <a:rPr lang="en-US" sz="2000" dirty="0"/>
              <a:t> / sibling responds as expected</a:t>
            </a:r>
          </a:p>
          <a:p>
            <a:r>
              <a:rPr lang="en-US" sz="2000" b="1" u="sng" dirty="0"/>
              <a:t>+ Anticipate technological issues</a:t>
            </a:r>
          </a:p>
          <a:p>
            <a:r>
              <a:rPr lang="en-US" sz="2000" dirty="0"/>
              <a:t>Bring backup laptop</a:t>
            </a:r>
          </a:p>
          <a:p>
            <a:r>
              <a:rPr lang="en-US" sz="2000" dirty="0"/>
              <a:t>Checklist for inventory</a:t>
            </a:r>
          </a:p>
        </p:txBody>
      </p:sp>
      <p:sp>
        <p:nvSpPr>
          <p:cNvPr id="4" name="Text Placeholder 3">
            <a:extLst>
              <a:ext uri="{FF2B5EF4-FFF2-40B4-BE49-F238E27FC236}">
                <a16:creationId xmlns:a16="http://schemas.microsoft.com/office/drawing/2014/main" id="{3FC82C83-DBBA-1078-A3F2-0C0C9A12D99F}"/>
              </a:ext>
            </a:extLst>
          </p:cNvPr>
          <p:cNvSpPr>
            <a:spLocks noGrp="1"/>
          </p:cNvSpPr>
          <p:nvPr>
            <p:ph type="body" sz="quarter" idx="13"/>
          </p:nvPr>
        </p:nvSpPr>
        <p:spPr>
          <a:xfrm>
            <a:off x="940942" y="891693"/>
            <a:ext cx="10460038" cy="407116"/>
          </a:xfrm>
        </p:spPr>
        <p:txBody>
          <a:bodyPr/>
          <a:lstStyle/>
          <a:p>
            <a:r>
              <a:rPr lang="en-US" i="1" dirty="0"/>
              <a:t>Exploiting Technology-Powered Methods in the Field</a:t>
            </a:r>
            <a:endParaRPr lang="en-GB" i="1" dirty="0"/>
          </a:p>
        </p:txBody>
      </p:sp>
      <p:pic>
        <p:nvPicPr>
          <p:cNvPr id="7" name="Picture 6">
            <a:extLst>
              <a:ext uri="{FF2B5EF4-FFF2-40B4-BE49-F238E27FC236}">
                <a16:creationId xmlns:a16="http://schemas.microsoft.com/office/drawing/2014/main" id="{B2B7688D-0E52-EA7E-1BBD-AFA0A985E9C6}"/>
              </a:ext>
            </a:extLst>
          </p:cNvPr>
          <p:cNvPicPr>
            <a:picLocks noChangeAspect="1"/>
          </p:cNvPicPr>
          <p:nvPr/>
        </p:nvPicPr>
        <p:blipFill>
          <a:blip r:embed="rId3"/>
          <a:stretch>
            <a:fillRect/>
          </a:stretch>
        </p:blipFill>
        <p:spPr>
          <a:xfrm>
            <a:off x="4415529" y="1670630"/>
            <a:ext cx="7789019" cy="4123995"/>
          </a:xfrm>
          <a:prstGeom prst="rect">
            <a:avLst/>
          </a:prstGeom>
        </p:spPr>
      </p:pic>
    </p:spTree>
    <p:extLst>
      <p:ext uri="{BB962C8B-B14F-4D97-AF65-F5344CB8AC3E}">
        <p14:creationId xmlns:p14="http://schemas.microsoft.com/office/powerpoint/2010/main" val="43073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134276-993C-F242-A897-CEA68F19D71A}"/>
              </a:ext>
            </a:extLst>
          </p:cNvPr>
          <p:cNvSpPr>
            <a:spLocks noGrp="1"/>
          </p:cNvSpPr>
          <p:nvPr>
            <p:ph idx="1"/>
          </p:nvPr>
        </p:nvSpPr>
        <p:spPr>
          <a:xfrm>
            <a:off x="407368" y="1052784"/>
            <a:ext cx="8604956" cy="3311960"/>
          </a:xfrm>
        </p:spPr>
        <p:txBody>
          <a:bodyPr/>
          <a:lstStyle/>
          <a:p>
            <a:r>
              <a:rPr lang="en-US" sz="1700" b="1" dirty="0"/>
              <a:t>Open Science Initiative: </a:t>
            </a:r>
            <a:br>
              <a:rPr lang="en-US" sz="1700" dirty="0"/>
            </a:br>
            <a:r>
              <a:rPr lang="en-US" sz="1700" dirty="0"/>
              <a:t>Open Research Data Sharing Protocols</a:t>
            </a:r>
          </a:p>
          <a:p>
            <a:endParaRPr lang="en-US" sz="1700" dirty="0"/>
          </a:p>
          <a:p>
            <a:r>
              <a:rPr lang="en-US" sz="1700" b="1" dirty="0"/>
              <a:t>Objective</a:t>
            </a:r>
            <a:r>
              <a:rPr lang="en-US" sz="1700" dirty="0"/>
              <a:t>: Democratize access to</a:t>
            </a:r>
            <a:br>
              <a:rPr lang="en-US" sz="1700" dirty="0"/>
            </a:br>
            <a:r>
              <a:rPr lang="en-US" sz="1700" dirty="0"/>
              <a:t>cutting-edge immersive research tools,</a:t>
            </a:r>
            <a:br>
              <a:rPr lang="en-US" sz="1700" dirty="0"/>
            </a:br>
            <a:r>
              <a:rPr lang="en-US" sz="1700" dirty="0"/>
              <a:t>promote replicability in process.</a:t>
            </a:r>
            <a:br>
              <a:rPr lang="en-US" sz="1700" dirty="0"/>
            </a:br>
            <a:br>
              <a:rPr lang="en-US" sz="1700" dirty="0"/>
            </a:br>
            <a:r>
              <a:rPr lang="en-US" sz="1700" b="1" dirty="0"/>
              <a:t>Resources</a:t>
            </a:r>
            <a:r>
              <a:rPr lang="en-US" sz="1700" dirty="0"/>
              <a:t>: Fully customizable</a:t>
            </a:r>
            <a:br>
              <a:rPr lang="en-US" sz="1700" dirty="0"/>
            </a:br>
            <a:r>
              <a:rPr lang="en-US" sz="1700" dirty="0"/>
              <a:t>office-space with AI-powered avatars.</a:t>
            </a:r>
            <a:br>
              <a:rPr lang="en-US" sz="1700" dirty="0"/>
            </a:br>
            <a:r>
              <a:rPr lang="en-US" sz="1700" dirty="0"/>
              <a:t>(valued at ~</a:t>
            </a:r>
            <a:r>
              <a:rPr lang="en-GB" sz="1800" dirty="0"/>
              <a:t> €</a:t>
            </a:r>
            <a:r>
              <a:rPr lang="en-US" sz="1700" dirty="0"/>
              <a:t>335.000).</a:t>
            </a:r>
          </a:p>
          <a:p>
            <a:endParaRPr lang="en-US" sz="1700" dirty="0"/>
          </a:p>
          <a:p>
            <a:r>
              <a:rPr lang="en-US" sz="1700" b="1" dirty="0"/>
              <a:t>Price? </a:t>
            </a:r>
            <a:r>
              <a:rPr lang="en-US" sz="1700" dirty="0"/>
              <a:t>Free. Return the favor (if you can!).</a:t>
            </a:r>
            <a:endParaRPr lang="en-US" sz="1700" b="1" dirty="0"/>
          </a:p>
          <a:p>
            <a:endParaRPr lang="en-US" sz="1700" dirty="0"/>
          </a:p>
          <a:p>
            <a:r>
              <a:rPr lang="en-US" sz="1700" b="1" dirty="0"/>
              <a:t>80+ Community members</a:t>
            </a:r>
            <a:br>
              <a:rPr lang="en-US" sz="1700" b="1" dirty="0"/>
            </a:br>
            <a:r>
              <a:rPr lang="en-US" sz="1700" b="1" dirty="0"/>
              <a:t>35+ Institutions</a:t>
            </a:r>
            <a:br>
              <a:rPr lang="en-US" sz="1700" b="1" dirty="0"/>
            </a:br>
            <a:r>
              <a:rPr lang="en-US" sz="1700" b="1" dirty="0"/>
              <a:t>16+ Countries</a:t>
            </a:r>
            <a:endParaRPr lang="en-US" sz="1700" dirty="0"/>
          </a:p>
          <a:p>
            <a:r>
              <a:rPr lang="en-US" sz="1700" dirty="0"/>
              <a:t>https://www.leadthefuture.org/openverse</a:t>
            </a:r>
          </a:p>
          <a:p>
            <a:endParaRPr lang="en-US" sz="1700" dirty="0"/>
          </a:p>
          <a:p>
            <a:endParaRPr lang="en-US" sz="1700" dirty="0"/>
          </a:p>
          <a:p>
            <a:endParaRPr lang="en-US" sz="1700" dirty="0"/>
          </a:p>
        </p:txBody>
      </p:sp>
      <p:sp>
        <p:nvSpPr>
          <p:cNvPr id="3" name="Datumsplatzhalter 2">
            <a:extLst>
              <a:ext uri="{FF2B5EF4-FFF2-40B4-BE49-F238E27FC236}">
                <a16:creationId xmlns:a16="http://schemas.microsoft.com/office/drawing/2014/main" id="{62F6FAE8-E508-0741-AF5E-B8A3AB7DEAC9}"/>
              </a:ext>
            </a:extLst>
          </p:cNvPr>
          <p:cNvSpPr>
            <a:spLocks noGrp="1"/>
          </p:cNvSpPr>
          <p:nvPr>
            <p:ph type="dt" sz="half" idx="10"/>
          </p:nvPr>
        </p:nvSpPr>
        <p:spPr/>
        <p:txBody>
          <a:bodyPr/>
          <a:lstStyle/>
          <a:p>
            <a:pPr marL="0" marR="0" lvl="0" indent="0" algn="ctr" defTabSz="685749" rtl="0" eaLnBrk="1" fontAlgn="auto" latinLnBrk="0" hangingPunct="1">
              <a:lnSpc>
                <a:spcPct val="100000"/>
              </a:lnSpc>
              <a:spcBef>
                <a:spcPts val="0"/>
              </a:spcBef>
              <a:spcAft>
                <a:spcPts val="0"/>
              </a:spcAft>
              <a:buClrTx/>
              <a:buSzTx/>
              <a:buFontTx/>
              <a:buNone/>
              <a:tabLst/>
              <a:defRPr/>
            </a:pPr>
            <a:fld id="{80887873-0A23-4B6F-B38B-BCC0810CB054}" type="datetime1">
              <a:rPr kumimoji="0" lang="en-US" sz="600" b="0" i="0" u="none" strike="noStrike" kern="1200" cap="none" spc="0" normalizeH="0" baseline="0" noProof="0">
                <a:ln>
                  <a:noFill/>
                </a:ln>
                <a:solidFill>
                  <a:srgbClr val="FFFFFF"/>
                </a:solidFill>
                <a:effectLst/>
                <a:uLnTx/>
                <a:uFillTx/>
                <a:latin typeface="Malgun Gothic"/>
                <a:ea typeface="+mn-ea"/>
                <a:cs typeface="+mn-cs"/>
              </a:rPr>
              <a:pPr marL="0" marR="0" lvl="0" indent="0" algn="ctr" defTabSz="685749" rtl="0" eaLnBrk="1" fontAlgn="auto" latinLnBrk="0" hangingPunct="1">
                <a:lnSpc>
                  <a:spcPct val="100000"/>
                </a:lnSpc>
                <a:spcBef>
                  <a:spcPts val="0"/>
                </a:spcBef>
                <a:spcAft>
                  <a:spcPts val="0"/>
                </a:spcAft>
                <a:buClrTx/>
                <a:buSzTx/>
                <a:buFontTx/>
                <a:buNone/>
                <a:tabLst/>
                <a:defRPr/>
              </a:pPr>
              <a:t>4/1/2026</a:t>
            </a:fld>
            <a:endParaRPr kumimoji="0" lang="en-US" sz="600" b="0" i="0" u="none" strike="noStrike" kern="1200" cap="none" spc="0" normalizeH="0" baseline="0" noProof="0">
              <a:ln>
                <a:noFill/>
              </a:ln>
              <a:solidFill>
                <a:srgbClr val="FFFFFF"/>
              </a:solidFill>
              <a:effectLst/>
              <a:uLnTx/>
              <a:uFillTx/>
              <a:latin typeface="Malgun Gothic"/>
              <a:ea typeface="+mn-ea"/>
              <a:cs typeface="+mn-cs"/>
            </a:endParaRPr>
          </a:p>
        </p:txBody>
      </p:sp>
      <p:sp>
        <p:nvSpPr>
          <p:cNvPr id="4" name="Fußzeilenplatzhalter 3">
            <a:extLst>
              <a:ext uri="{FF2B5EF4-FFF2-40B4-BE49-F238E27FC236}">
                <a16:creationId xmlns:a16="http://schemas.microsoft.com/office/drawing/2014/main" id="{12327224-B765-2045-88E9-A00FFFE21367}"/>
              </a:ext>
            </a:extLst>
          </p:cNvPr>
          <p:cNvSpPr>
            <a:spLocks noGrp="1"/>
          </p:cNvSpPr>
          <p:nvPr>
            <p:ph type="ftr" sz="quarter" idx="11"/>
          </p:nvPr>
        </p:nvSpPr>
        <p:spPr/>
        <p:txBody>
          <a:bodyPr/>
          <a:lstStyle/>
          <a:p>
            <a:pPr marL="0" marR="0" lvl="0" indent="0" algn="r" defTabSz="685749" rtl="0" eaLnBrk="1" fontAlgn="auto" latinLnBrk="0" hangingPunct="1">
              <a:lnSpc>
                <a:spcPct val="100000"/>
              </a:lnSpc>
              <a:spcBef>
                <a:spcPts val="0"/>
              </a:spcBef>
              <a:spcAft>
                <a:spcPts val="0"/>
              </a:spcAft>
              <a:buClrTx/>
              <a:buSzTx/>
              <a:buFontTx/>
              <a:buNone/>
              <a:tabLst/>
              <a:defRPr/>
            </a:pPr>
            <a:r>
              <a:rPr kumimoji="0" lang="en-US" altLang="de-DE" sz="600" b="0" i="0" u="none" strike="noStrike" kern="1200" cap="none" spc="0" normalizeH="0" baseline="0" noProof="0" dirty="0">
                <a:ln>
                  <a:noFill/>
                </a:ln>
                <a:solidFill>
                  <a:srgbClr val="FFFFFF"/>
                </a:solidFill>
                <a:effectLst/>
                <a:uLnTx/>
                <a:uFillTx/>
                <a:latin typeface="Malgun Gothic"/>
                <a:ea typeface="+mn-ea"/>
                <a:cs typeface="+mn-cs"/>
              </a:rPr>
              <a:t>Footer</a:t>
            </a:r>
          </a:p>
        </p:txBody>
      </p:sp>
      <p:sp>
        <p:nvSpPr>
          <p:cNvPr id="5" name="Foliennummernplatzhalter 4">
            <a:extLst>
              <a:ext uri="{FF2B5EF4-FFF2-40B4-BE49-F238E27FC236}">
                <a16:creationId xmlns:a16="http://schemas.microsoft.com/office/drawing/2014/main" id="{39878F76-DA77-9D42-AB48-80A0691ED68F}"/>
              </a:ext>
            </a:extLst>
          </p:cNvPr>
          <p:cNvSpPr>
            <a:spLocks noGrp="1"/>
          </p:cNvSpPr>
          <p:nvPr>
            <p:ph type="sldNum" sz="quarter" idx="12"/>
          </p:nvPr>
        </p:nvSpPr>
        <p:spPr/>
        <p:txBody>
          <a:bodyPr/>
          <a:lstStyle/>
          <a:p>
            <a:pPr marL="0" marR="0" lvl="0" indent="0" algn="r" defTabSz="685749" rtl="0" eaLnBrk="1" fontAlgn="auto" latinLnBrk="0" hangingPunct="1">
              <a:lnSpc>
                <a:spcPct val="100000"/>
              </a:lnSpc>
              <a:spcBef>
                <a:spcPts val="0"/>
              </a:spcBef>
              <a:spcAft>
                <a:spcPts val="0"/>
              </a:spcAft>
              <a:buClrTx/>
              <a:buSzTx/>
              <a:buFontTx/>
              <a:buNone/>
              <a:tabLst/>
              <a:defRPr/>
            </a:pPr>
            <a:fld id="{DE15152C-7E44-A94B-BCD8-272D3D1F368E}" type="slidenum">
              <a:rPr kumimoji="0" lang="en-US" altLang="de-DE" sz="600" b="1" i="0" u="none" strike="noStrike" kern="1200" cap="none" spc="0" normalizeH="0" baseline="0" noProof="0">
                <a:ln>
                  <a:noFill/>
                </a:ln>
                <a:solidFill>
                  <a:srgbClr val="FFFFFF"/>
                </a:solidFill>
                <a:effectLst/>
                <a:uLnTx/>
                <a:uFillTx/>
                <a:latin typeface="Malgun Gothic"/>
                <a:ea typeface="+mn-ea"/>
                <a:cs typeface="+mn-cs"/>
              </a:rPr>
              <a:pPr marL="0" marR="0" lvl="0" indent="0" algn="r" defTabSz="685749" rtl="0" eaLnBrk="1" fontAlgn="auto" latinLnBrk="0" hangingPunct="1">
                <a:lnSpc>
                  <a:spcPct val="100000"/>
                </a:lnSpc>
                <a:spcBef>
                  <a:spcPts val="0"/>
                </a:spcBef>
                <a:spcAft>
                  <a:spcPts val="0"/>
                </a:spcAft>
                <a:buClrTx/>
                <a:buSzTx/>
                <a:buFontTx/>
                <a:buNone/>
                <a:tabLst/>
                <a:defRPr/>
              </a:pPr>
              <a:t>5</a:t>
            </a:fld>
            <a:endParaRPr kumimoji="0" lang="en-US" altLang="de-DE" sz="600" b="1" i="0" u="none" strike="noStrike" kern="1200" cap="none" spc="0" normalizeH="0" baseline="0" noProof="0">
              <a:ln>
                <a:noFill/>
              </a:ln>
              <a:solidFill>
                <a:srgbClr val="FFFFFF"/>
              </a:solidFill>
              <a:effectLst/>
              <a:uLnTx/>
              <a:uFillTx/>
              <a:latin typeface="Malgun Gothic"/>
              <a:ea typeface="+mn-ea"/>
              <a:cs typeface="+mn-cs"/>
            </a:endParaRPr>
          </a:p>
        </p:txBody>
      </p:sp>
      <p:sp>
        <p:nvSpPr>
          <p:cNvPr id="11" name="Text Placeholder 10">
            <a:extLst>
              <a:ext uri="{FF2B5EF4-FFF2-40B4-BE49-F238E27FC236}">
                <a16:creationId xmlns:a16="http://schemas.microsoft.com/office/drawing/2014/main" id="{D4A791DB-7FD4-23A9-C212-F967281084FC}"/>
              </a:ext>
            </a:extLst>
          </p:cNvPr>
          <p:cNvSpPr>
            <a:spLocks noGrp="1"/>
          </p:cNvSpPr>
          <p:nvPr>
            <p:ph type="body" sz="quarter" idx="13"/>
          </p:nvPr>
        </p:nvSpPr>
        <p:spPr>
          <a:xfrm>
            <a:off x="407369" y="6453353"/>
            <a:ext cx="4116505" cy="179984"/>
          </a:xfrm>
        </p:spPr>
        <p:txBody>
          <a:bodyPr/>
          <a:lstStyle/>
          <a:p>
            <a:r>
              <a:rPr lang="en-US" dirty="0"/>
              <a:t>van Zelderen, A. P. A., Masters-Waage, T. C., Affinito, S., Bekbergenova, A., Cowan, K., Hartmann, T., Hausfeld, M. M., </a:t>
            </a:r>
            <a:r>
              <a:rPr lang="en-US" dirty="0" err="1"/>
              <a:t>Jolink</a:t>
            </a:r>
            <a:r>
              <a:rPr lang="en-US" dirty="0"/>
              <a:t>, A., Korbel, J. J., Lynn, T., Reinier, L., Singh, D. P., Wu, S., Bosse, T., Derous, E., Kristen, F., Fritz, T., Gomez-Zara, D., Hauser, C., He, V., Howe, L. C., Jain, D., Kinias, Z., Lukic, Y. X., Menges, J. I., </a:t>
            </a:r>
            <a:r>
              <a:rPr lang="en-US" dirty="0" err="1"/>
              <a:t>Mortezapour</a:t>
            </a:r>
            <a:r>
              <a:rPr lang="en-US" dirty="0"/>
              <a:t>, A., Nagaraj, A., Park, C. H., Sanchez, D. R., Schellaert, M., Streuber, S., Viganò, E., Villano, M., Vleugels, W., Zank, M., &amp; Hubbard, T. D. Creating common virtual ground: Protocols to democratize replicability in XR research. Science, (R&amp;R-round 3).</a:t>
            </a:r>
          </a:p>
          <a:p>
            <a:endParaRPr lang="en-CH" dirty="0"/>
          </a:p>
        </p:txBody>
      </p:sp>
      <p:pic>
        <p:nvPicPr>
          <p:cNvPr id="12" name="Picture 11">
            <a:extLst>
              <a:ext uri="{FF2B5EF4-FFF2-40B4-BE49-F238E27FC236}">
                <a16:creationId xmlns:a16="http://schemas.microsoft.com/office/drawing/2014/main" id="{061CA526-4FA3-F9E2-6228-7E68823C01C3}"/>
              </a:ext>
            </a:extLst>
          </p:cNvPr>
          <p:cNvPicPr>
            <a:picLocks noChangeAspect="1"/>
          </p:cNvPicPr>
          <p:nvPr/>
        </p:nvPicPr>
        <p:blipFill>
          <a:blip r:embed="rId3"/>
          <a:stretch>
            <a:fillRect/>
          </a:stretch>
        </p:blipFill>
        <p:spPr>
          <a:xfrm>
            <a:off x="5342021" y="5598534"/>
            <a:ext cx="6067888" cy="1256582"/>
          </a:xfrm>
          <a:prstGeom prst="rect">
            <a:avLst/>
          </a:prstGeom>
        </p:spPr>
      </p:pic>
      <p:pic>
        <p:nvPicPr>
          <p:cNvPr id="9" name="Picture 8">
            <a:extLst>
              <a:ext uri="{FF2B5EF4-FFF2-40B4-BE49-F238E27FC236}">
                <a16:creationId xmlns:a16="http://schemas.microsoft.com/office/drawing/2014/main" id="{16A26AB0-4886-B353-A1E7-BA8DF7CC5EE1}"/>
              </a:ext>
            </a:extLst>
          </p:cNvPr>
          <p:cNvPicPr>
            <a:picLocks noChangeAspect="1"/>
          </p:cNvPicPr>
          <p:nvPr/>
        </p:nvPicPr>
        <p:blipFill>
          <a:blip r:embed="rId4"/>
          <a:stretch>
            <a:fillRect/>
          </a:stretch>
        </p:blipFill>
        <p:spPr>
          <a:xfrm>
            <a:off x="5342021" y="2884"/>
            <a:ext cx="6067888" cy="5595650"/>
          </a:xfrm>
          <a:prstGeom prst="rect">
            <a:avLst/>
          </a:prstGeom>
        </p:spPr>
      </p:pic>
      <p:sp>
        <p:nvSpPr>
          <p:cNvPr id="8" name="Title 1">
            <a:extLst>
              <a:ext uri="{FF2B5EF4-FFF2-40B4-BE49-F238E27FC236}">
                <a16:creationId xmlns:a16="http://schemas.microsoft.com/office/drawing/2014/main" id="{71E5DE7E-7390-267A-7A84-6289BDD8EC25}"/>
              </a:ext>
            </a:extLst>
          </p:cNvPr>
          <p:cNvSpPr txBox="1">
            <a:spLocks/>
          </p:cNvSpPr>
          <p:nvPr/>
        </p:nvSpPr>
        <p:spPr>
          <a:xfrm>
            <a:off x="341352" y="278734"/>
            <a:ext cx="10867184" cy="693299"/>
          </a:xfrm>
          <a:prstGeom prst="rect">
            <a:avLst/>
          </a:prstGeom>
        </p:spPr>
        <p:txBody>
          <a:bodyPr vert="horz" lIns="91440" tIns="45720" rIns="91440" bIns="45720" rtlCol="0" anchor="b">
            <a:normAutofit/>
          </a:bodyPr>
          <a:lstStyle>
            <a:lvl1pPr algn="l" defTabSz="913994" rtl="0" eaLnBrk="1" latinLnBrk="0" hangingPunct="1">
              <a:lnSpc>
                <a:spcPct val="85000"/>
              </a:lnSpc>
              <a:spcBef>
                <a:spcPct val="0"/>
              </a:spcBef>
              <a:buNone/>
              <a:defRPr sz="3998" b="0" i="0" kern="1200" spc="-120" baseline="0">
                <a:solidFill>
                  <a:srgbClr val="E7433C"/>
                </a:solidFill>
                <a:latin typeface="Nexa Light" panose="02000000000000000000" pitchFamily="2" charset="77"/>
                <a:ea typeface="+mj-ea"/>
                <a:cs typeface="+mj-cs"/>
              </a:defRPr>
            </a:lvl1pPr>
          </a:lstStyle>
          <a:p>
            <a:pPr marL="0" marR="0" lvl="0" indent="0" algn="l" defTabSz="913994" rtl="0" eaLnBrk="1" fontAlgn="auto" latinLnBrk="0" hangingPunct="1">
              <a:lnSpc>
                <a:spcPct val="85000"/>
              </a:lnSpc>
              <a:spcBef>
                <a:spcPct val="0"/>
              </a:spcBef>
              <a:spcAft>
                <a:spcPts val="0"/>
              </a:spcAft>
              <a:buClrTx/>
              <a:buSzTx/>
              <a:buFontTx/>
              <a:buNone/>
              <a:tabLst/>
              <a:defRPr/>
            </a:pPr>
            <a:r>
              <a:rPr kumimoji="0" lang="en-US" sz="3998" b="0" i="0" u="none" strike="noStrike" kern="1200" cap="none" spc="-120" normalizeH="0" baseline="0" noProof="0" dirty="0" err="1">
                <a:ln>
                  <a:noFill/>
                </a:ln>
                <a:solidFill>
                  <a:srgbClr val="E7433C"/>
                </a:solidFill>
                <a:effectLst/>
                <a:uLnTx/>
                <a:uFillTx/>
                <a:latin typeface="Nexa Light" panose="02000000000000000000" pitchFamily="2" charset="77"/>
                <a:ea typeface="+mj-ea"/>
                <a:cs typeface="+mj-cs"/>
              </a:rPr>
              <a:t>Openverse</a:t>
            </a:r>
            <a:endParaRPr kumimoji="0" lang="en-GB" sz="3998" b="0" i="0" u="none" strike="noStrike" kern="1200" cap="none" spc="-120" normalizeH="0" baseline="0" noProof="0" dirty="0">
              <a:ln>
                <a:noFill/>
              </a:ln>
              <a:solidFill>
                <a:srgbClr val="E7433C"/>
              </a:solidFill>
              <a:effectLst/>
              <a:uLnTx/>
              <a:uFillTx/>
              <a:latin typeface="Nexa Light" panose="02000000000000000000" pitchFamily="2" charset="77"/>
              <a:ea typeface="+mj-ea"/>
              <a:cs typeface="+mj-cs"/>
            </a:endParaRPr>
          </a:p>
        </p:txBody>
      </p:sp>
    </p:spTree>
    <p:extLst>
      <p:ext uri="{BB962C8B-B14F-4D97-AF65-F5344CB8AC3E}">
        <p14:creationId xmlns:p14="http://schemas.microsoft.com/office/powerpoint/2010/main" val="102356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F28FD9-5E26-8285-1EAF-834656B558DF}"/>
              </a:ext>
            </a:extLst>
          </p:cNvPr>
          <p:cNvSpPr txBox="1"/>
          <p:nvPr/>
        </p:nvSpPr>
        <p:spPr>
          <a:xfrm>
            <a:off x="1808640" y="3013501"/>
            <a:ext cx="9004324" cy="830997"/>
          </a:xfrm>
          <a:prstGeom prst="rect">
            <a:avLst/>
          </a:prstGeom>
          <a:noFill/>
        </p:spPr>
        <p:txBody>
          <a:bodyPr wrap="none" rtlCol="0">
            <a:spAutoFit/>
          </a:bodyPr>
          <a:lstStyle/>
          <a:p>
            <a:r>
              <a:rPr lang="en-US" sz="4800" b="1" dirty="0">
                <a:highlight>
                  <a:srgbClr val="FFFF00"/>
                </a:highlight>
              </a:rPr>
              <a:t>INSERT OPENVERSE VIDEO (1m20s)</a:t>
            </a:r>
            <a:endParaRPr lang="en-GB" sz="4800" b="1" dirty="0">
              <a:highlight>
                <a:srgbClr val="FFFF00"/>
              </a:highlight>
            </a:endParaRPr>
          </a:p>
        </p:txBody>
      </p:sp>
    </p:spTree>
    <p:extLst>
      <p:ext uri="{BB962C8B-B14F-4D97-AF65-F5344CB8AC3E}">
        <p14:creationId xmlns:p14="http://schemas.microsoft.com/office/powerpoint/2010/main" val="240599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3651569-F774-5D47-CCE4-89421952A98F}"/>
              </a:ext>
            </a:extLst>
          </p:cNvPr>
          <p:cNvSpPr>
            <a:spLocks noGrp="1"/>
          </p:cNvSpPr>
          <p:nvPr>
            <p:ph type="subTitle" idx="1"/>
          </p:nvPr>
        </p:nvSpPr>
        <p:spPr/>
        <p:txBody>
          <a:bodyPr/>
          <a:lstStyle/>
          <a:p>
            <a:r>
              <a:rPr lang="en-US" noProof="0" dirty="0"/>
              <a:t>anand.vanzelderen@skema.edu</a:t>
            </a:r>
          </a:p>
          <a:p>
            <a:endParaRPr lang="en-US" noProof="0" dirty="0"/>
          </a:p>
        </p:txBody>
      </p:sp>
      <p:sp>
        <p:nvSpPr>
          <p:cNvPr id="3" name="Espace réservé du contenu 2">
            <a:extLst>
              <a:ext uri="{FF2B5EF4-FFF2-40B4-BE49-F238E27FC236}">
                <a16:creationId xmlns:a16="http://schemas.microsoft.com/office/drawing/2014/main" id="{5BAA0BBC-8476-955C-4DF4-F20E58E3C056}"/>
              </a:ext>
            </a:extLst>
          </p:cNvPr>
          <p:cNvSpPr>
            <a:spLocks noGrp="1"/>
          </p:cNvSpPr>
          <p:nvPr>
            <p:ph idx="10"/>
          </p:nvPr>
        </p:nvSpPr>
        <p:spPr/>
        <p:txBody>
          <a:bodyPr/>
          <a:lstStyle/>
          <a:p>
            <a:endParaRPr lang="en-US" noProof="0" dirty="0"/>
          </a:p>
        </p:txBody>
      </p:sp>
      <p:sp>
        <p:nvSpPr>
          <p:cNvPr id="4" name="Titre 3">
            <a:extLst>
              <a:ext uri="{FF2B5EF4-FFF2-40B4-BE49-F238E27FC236}">
                <a16:creationId xmlns:a16="http://schemas.microsoft.com/office/drawing/2014/main" id="{F621A227-60DB-BC1D-4C10-BD02C46F5F21}"/>
              </a:ext>
            </a:extLst>
          </p:cNvPr>
          <p:cNvSpPr>
            <a:spLocks noGrp="1"/>
          </p:cNvSpPr>
          <p:nvPr>
            <p:ph type="ctrTitle"/>
          </p:nvPr>
        </p:nvSpPr>
        <p:spPr/>
        <p:txBody>
          <a:bodyPr/>
          <a:lstStyle/>
          <a:p>
            <a:r>
              <a:rPr lang="en-US" noProof="0" dirty="0"/>
              <a:t>Questions?</a:t>
            </a:r>
          </a:p>
        </p:txBody>
      </p:sp>
    </p:spTree>
    <p:extLst>
      <p:ext uri="{BB962C8B-B14F-4D97-AF65-F5344CB8AC3E}">
        <p14:creationId xmlns:p14="http://schemas.microsoft.com/office/powerpoint/2010/main" val="2648597521"/>
      </p:ext>
    </p:extLst>
  </p:cSld>
  <p:clrMapOvr>
    <a:masterClrMapping/>
  </p:clrMapOvr>
</p:sld>
</file>

<file path=ppt/theme/theme1.xml><?xml version="1.0" encoding="utf-8"?>
<a:theme xmlns:a="http://schemas.openxmlformats.org/drawingml/2006/main" name="SKEMA Mas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ques PPT SKEMA [Lecture seule]" id="{F4C6D47C-C524-4555-8D20-11019E732EB9}" vid="{2D6E6703-F7C4-4177-A22D-0D5764AD4FBF}"/>
    </a:ext>
  </a:ext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ques PPT SKEMA [Lecture seule]" id="{F4C6D47C-C524-4555-8D20-11019E732EB9}" vid="{97F07277-1E25-46E2-B4FE-DE9BB2D2AB1A}"/>
    </a:ext>
  </a:extLst>
</a:theme>
</file>

<file path=ppt/theme/theme3.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ques PPT SKEMA [Lecture seule]" id="{F4C6D47C-C524-4555-8D20-11019E732EB9}" vid="{1485CDF0-0028-4B2E-8E72-8FFC9DE34B38}"/>
    </a:ext>
  </a:extLst>
</a:theme>
</file>

<file path=ppt/theme/theme4.xml><?xml version="1.0" encoding="utf-8"?>
<a:theme xmlns:a="http://schemas.openxmlformats.org/drawingml/2006/main" name="2_Conception personnalisée">
  <a:themeElements>
    <a:clrScheme name="SKEMA 1">
      <a:dk1>
        <a:srgbClr val="666666"/>
      </a:dk1>
      <a:lt1>
        <a:sysClr val="window" lastClr="FFFFFF"/>
      </a:lt1>
      <a:dk2>
        <a:srgbClr val="FF0000"/>
      </a:dk2>
      <a:lt2>
        <a:srgbClr val="CCCCCC"/>
      </a:lt2>
      <a:accent1>
        <a:srgbClr val="666666"/>
      </a:accent1>
      <a:accent2>
        <a:srgbClr val="333333"/>
      </a:accent2>
      <a:accent3>
        <a:srgbClr val="000000"/>
      </a:accent3>
      <a:accent4>
        <a:srgbClr val="FFFFFF"/>
      </a:accent4>
      <a:accent5>
        <a:srgbClr val="FFFFFF"/>
      </a:accent5>
      <a:accent6>
        <a:srgbClr val="FFFFFF"/>
      </a:accent6>
      <a:hlink>
        <a:srgbClr val="FFFFFF"/>
      </a:hlink>
      <a:folHlink>
        <a:srgbClr val="FFFFFF"/>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1600" b="1" dirty="0" smtClean="0">
            <a:solidFill>
              <a:srgbClr val="666666"/>
            </a:solidFill>
            <a:latin typeface="Nexa Heavy"/>
            <a:cs typeface="Nexa Heavy"/>
          </a:defRPr>
        </a:defPPr>
      </a:lstStyle>
    </a:txDef>
  </a:objectDefaults>
  <a:extraClrSchemeLst/>
  <a:extLst>
    <a:ext uri="{05A4C25C-085E-4340-85A3-A5531E510DB2}">
      <thm15:themeFamily xmlns:thm15="http://schemas.microsoft.com/office/thememl/2012/main" name="Masques PPT SKEMA [Lecture seule]" id="{F4C6D47C-C524-4555-8D20-11019E732EB9}" vid="{5326DE98-1EAE-4341-A3E1-D425AB78A42C}"/>
    </a:ext>
  </a:extLst>
</a:theme>
</file>

<file path=ppt/theme/theme5.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ques PPT SKEMA [Lecture seule]" id="{F4C6D47C-C524-4555-8D20-11019E732EB9}" vid="{1EB2C816-9D5B-4DAA-BF2E-51A59D7DCBB2}"/>
    </a:ext>
  </a:extLst>
</a:theme>
</file>

<file path=ppt/theme/theme6.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ques PPT SKEMA [Lecture seule]" id="{F4C6D47C-C524-4555-8D20-11019E732EB9}" vid="{4B30F5C8-D343-40F2-BA02-7651A49F2294}"/>
    </a:ext>
  </a:extLst>
</a:theme>
</file>

<file path=ppt/theme/theme7.xml><?xml version="1.0" encoding="utf-8"?>
<a:theme xmlns:a="http://schemas.openxmlformats.org/drawingml/2006/main" name="Métropolitain">
  <a:themeElements>
    <a:clrScheme name="Métropolitai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8.xml><?xml version="1.0" encoding="utf-8"?>
<a:theme xmlns:a="http://schemas.openxmlformats.org/drawingml/2006/main" name="1_Benutzerdefiniertes Design">
  <a:themeElements>
    <a:clrScheme name="Benutzerdefiniert 114">
      <a:dk1>
        <a:srgbClr val="000000"/>
      </a:dk1>
      <a:lt1>
        <a:srgbClr val="FFFFFF"/>
      </a:lt1>
      <a:dk2>
        <a:srgbClr val="626262"/>
      </a:dk2>
      <a:lt2>
        <a:srgbClr val="DFDFDF"/>
      </a:lt2>
      <a:accent1>
        <a:srgbClr val="FF6174"/>
      </a:accent1>
      <a:accent2>
        <a:srgbClr val="FF7D41"/>
      </a:accent2>
      <a:accent3>
        <a:srgbClr val="FFB341"/>
      </a:accent3>
      <a:accent4>
        <a:srgbClr val="9BF2E8"/>
      </a:accent4>
      <a:accent5>
        <a:srgbClr val="CCFF99"/>
      </a:accent5>
      <a:accent6>
        <a:srgbClr val="FDFF89"/>
      </a:accent6>
      <a:hlink>
        <a:srgbClr val="000000"/>
      </a:hlink>
      <a:folHlink>
        <a:srgbClr val="000000"/>
      </a:folHlink>
    </a:clrScheme>
    <a:fontScheme name="Benutzerdefiniert 13">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216000" tIns="216000" rIns="216000" bIns="216000" rtlCol="0" anchor="t"/>
      <a:lstStyle>
        <a:defPPr marL="216000" indent="-216000" algn="l">
          <a:spcAft>
            <a:spcPts val="600"/>
          </a:spcAft>
          <a:buFont typeface="Avenir Next Bold" panose="020B0503020202020204" pitchFamily="34" charset="0"/>
          <a:buChar char="∙"/>
          <a:defRPr>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cmpd="sng">
          <a:solidFill>
            <a:schemeClr val="bg2">
              <a:lumMod val="90000"/>
            </a:schemeClr>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16000" indent="-216000" algn="l">
          <a:spcAft>
            <a:spcPts val="600"/>
          </a:spcAft>
          <a:buFont typeface="Avenir Next Bold" panose="020B0503020202020204" pitchFamily="34" charset="0"/>
          <a:buChar char="∙"/>
          <a:defRPr dirty="0">
            <a:latin typeface="+mj-lt"/>
          </a:defRPr>
        </a:defPPr>
      </a:lstStyle>
    </a:txDef>
  </a:objectDefaults>
  <a:extraClrSchemeLst/>
  <a:extLst>
    <a:ext uri="{05A4C25C-085E-4340-85A3-A5531E510DB2}">
      <thm15:themeFamily xmlns:thm15="http://schemas.microsoft.com/office/thememl/2012/main" name="Präsentation1" id="{E6922299-A51D-044B-9D98-9558A7F9BF5D}" vid="{95A04214-BA60-D24A-AFAF-40FF0FAE8EBD}"/>
    </a:ext>
  </a:extLst>
</a:theme>
</file>

<file path=ppt/theme/theme9.xml><?xml version="1.0" encoding="utf-8"?>
<a:theme xmlns:a="http://schemas.openxmlformats.org/drawingml/2006/main" name="2_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B840D79EA6084886107994ED90AC08" ma:contentTypeVersion="3" ma:contentTypeDescription="Crée un document." ma:contentTypeScope="" ma:versionID="636621b21d2bc364394017f6f5d5eb80">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9b6bb42571ed0aa671dd218a848d4923"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292B4-5946-4228-9A79-15B718882554}">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B87AA5-5D51-431F-A361-BA1CB889496A}">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A7ADA89-B13D-4F9A-A508-1C91FC984B75}">
  <ds:schemaRefs>
    <ds:schemaRef ds:uri="http://schemas.microsoft.com/sharepoint/v3/contenttype/forms"/>
  </ds:schemaRefs>
</ds:datastoreItem>
</file>

<file path=docMetadata/LabelInfo.xml><?xml version="1.0" encoding="utf-8"?>
<clbl:labelList xmlns:clbl="http://schemas.microsoft.com/office/2020/mipLabelMetadata">
  <clbl:label id="{9860db96-b53f-4bd7-8137-e09357cab268}" enabled="1" method="Standard" siteId="{b78d03e6-f6a2-4cff-83be-847d1a6453f9}" removed="0"/>
</clbl:labelList>
</file>

<file path=docProps/app.xml><?xml version="1.0" encoding="utf-8"?>
<Properties xmlns="http://schemas.openxmlformats.org/officeDocument/2006/extended-properties" xmlns:vt="http://schemas.openxmlformats.org/officeDocument/2006/docPropsVTypes">
  <Template>Masques PPT SKEMA</Template>
  <TotalTime>94</TotalTime>
  <Words>611</Words>
  <Application>Microsoft Office PowerPoint</Application>
  <PresentationFormat>Widescreen</PresentationFormat>
  <Paragraphs>66</Paragraphs>
  <Slides>7</Slides>
  <Notes>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7</vt:i4>
      </vt:variant>
    </vt:vector>
  </HeadingPairs>
  <TitlesOfParts>
    <vt:vector size="30" baseType="lpstr">
      <vt:lpstr>Malgun Gothic</vt:lpstr>
      <vt:lpstr>Arial</vt:lpstr>
      <vt:lpstr>Calibri</vt:lpstr>
      <vt:lpstr>Calibri Light</vt:lpstr>
      <vt:lpstr>Lucida Grande</vt:lpstr>
      <vt:lpstr>Lucida Sans Unicode</vt:lpstr>
      <vt:lpstr>Montserrat-Regular</vt:lpstr>
      <vt:lpstr>Nexa Bold</vt:lpstr>
      <vt:lpstr>Nexa Heavy</vt:lpstr>
      <vt:lpstr>Nexa Light</vt:lpstr>
      <vt:lpstr>Nexa Thin</vt:lpstr>
      <vt:lpstr>Police système</vt:lpstr>
      <vt:lpstr>Times New Roman</vt:lpstr>
      <vt:lpstr>Wingdings</vt:lpstr>
      <vt:lpstr>SKEMA Masques</vt:lpstr>
      <vt:lpstr>Thème Office</vt:lpstr>
      <vt:lpstr>1_Conception personnalisée</vt:lpstr>
      <vt:lpstr>2_Conception personnalisée</vt:lpstr>
      <vt:lpstr>3_Conception personnalisée</vt:lpstr>
      <vt:lpstr>Conception personnalisée</vt:lpstr>
      <vt:lpstr>Métropolitain</vt:lpstr>
      <vt:lpstr>1_Benutzerdefiniertes Design</vt:lpstr>
      <vt:lpstr>2_Vide</vt:lpstr>
      <vt:lpstr>PowerPoint Presentation</vt:lpstr>
      <vt:lpstr>Virtual Reality Methodologies</vt:lpstr>
      <vt:lpstr>Recommendations for (Remote) Lab Research (Part 1)</vt:lpstr>
      <vt:lpstr>Recommendations for (Remote) Lab Research (Part 2)</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BISOGNIN CASTILHOS Rodrigo</dc:creator>
  <cp:lastModifiedBy>VAN ZELDEREN Anand</cp:lastModifiedBy>
  <cp:revision>4</cp:revision>
  <dcterms:created xsi:type="dcterms:W3CDTF">2018-01-19T15:30:10Z</dcterms:created>
  <dcterms:modified xsi:type="dcterms:W3CDTF">2026-04-01T09:31:55Z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0x0101009AB840D79EA6084886107994ED90AC08</vt:lpwstr>
  </property>
</Properties>
</file>